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7" r:id="rId3"/>
    <p:sldId id="266" r:id="rId4"/>
    <p:sldId id="258" r:id="rId5"/>
    <p:sldId id="259" r:id="rId6"/>
    <p:sldId id="260" r:id="rId7"/>
    <p:sldId id="261" r:id="rId8"/>
    <p:sldId id="262" r:id="rId9"/>
    <p:sldId id="263" r:id="rId10"/>
    <p:sldId id="264" r:id="rId11"/>
    <p:sldId id="265" r:id="rId12"/>
    <p:sldId id="270" r:id="rId13"/>
    <p:sldId id="267" r:id="rId14"/>
    <p:sldId id="272" r:id="rId15"/>
    <p:sldId id="271"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E9E5F0-8A14-4A0D-A757-67AA09A08AFD}" v="23" dt="2020-12-05T13:18:37.9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6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onicou C (FCES)" userId="f21c65d4-b401-4734-8692-9a82e2066756" providerId="ADAL" clId="{56E9E5F0-8A14-4A0D-A757-67AA09A08AFD}"/>
    <pc:docChg chg="undo custSel mod addSld delSld modSld sldOrd">
      <pc:chgData name="Andronicou C (FCES)" userId="f21c65d4-b401-4734-8692-9a82e2066756" providerId="ADAL" clId="{56E9E5F0-8A14-4A0D-A757-67AA09A08AFD}" dt="2020-12-05T13:18:37.907" v="4651"/>
      <pc:docMkLst>
        <pc:docMk/>
      </pc:docMkLst>
      <pc:sldChg chg="modTransition">
        <pc:chgData name="Andronicou C (FCES)" userId="f21c65d4-b401-4734-8692-9a82e2066756" providerId="ADAL" clId="{56E9E5F0-8A14-4A0D-A757-67AA09A08AFD}" dt="2020-11-21T15:34:28.324" v="3102"/>
        <pc:sldMkLst>
          <pc:docMk/>
          <pc:sldMk cId="3335864419" sldId="256"/>
        </pc:sldMkLst>
      </pc:sldChg>
      <pc:sldChg chg="modSp mod modTransition setBg modAnim">
        <pc:chgData name="Andronicou C (FCES)" userId="f21c65d4-b401-4734-8692-9a82e2066756" providerId="ADAL" clId="{56E9E5F0-8A14-4A0D-A757-67AA09A08AFD}" dt="2020-12-05T13:14:35.077" v="4633"/>
        <pc:sldMkLst>
          <pc:docMk/>
          <pc:sldMk cId="1668758128" sldId="257"/>
        </pc:sldMkLst>
        <pc:spChg chg="mod">
          <ac:chgData name="Andronicou C (FCES)" userId="f21c65d4-b401-4734-8692-9a82e2066756" providerId="ADAL" clId="{56E9E5F0-8A14-4A0D-A757-67AA09A08AFD}" dt="2020-11-21T15:06:42.317" v="2476" actId="26606"/>
          <ac:spMkLst>
            <pc:docMk/>
            <pc:sldMk cId="1668758128" sldId="257"/>
            <ac:spMk id="2" creationId="{329568F4-A235-46FA-817B-2A10890AE261}"/>
          </ac:spMkLst>
        </pc:spChg>
        <pc:spChg chg="mod">
          <ac:chgData name="Andronicou C (FCES)" userId="f21c65d4-b401-4734-8692-9a82e2066756" providerId="ADAL" clId="{56E9E5F0-8A14-4A0D-A757-67AA09A08AFD}" dt="2020-11-21T15:06:42.317" v="2476" actId="26606"/>
          <ac:spMkLst>
            <pc:docMk/>
            <pc:sldMk cId="1668758128" sldId="257"/>
            <ac:spMk id="3" creationId="{60BA5D1D-152D-4643-B58A-9681420D7499}"/>
          </ac:spMkLst>
        </pc:spChg>
        <pc:picChg chg="mod">
          <ac:chgData name="Andronicou C (FCES)" userId="f21c65d4-b401-4734-8692-9a82e2066756" providerId="ADAL" clId="{56E9E5F0-8A14-4A0D-A757-67AA09A08AFD}" dt="2020-12-04T21:19:55.484" v="4632" actId="14826"/>
          <ac:picMkLst>
            <pc:docMk/>
            <pc:sldMk cId="1668758128" sldId="257"/>
            <ac:picMk id="4" creationId="{32C48490-27D4-4CEC-97D9-33EE604B7670}"/>
          </ac:picMkLst>
        </pc:picChg>
        <pc:picChg chg="mod">
          <ac:chgData name="Andronicou C (FCES)" userId="f21c65d4-b401-4734-8692-9a82e2066756" providerId="ADAL" clId="{56E9E5F0-8A14-4A0D-A757-67AA09A08AFD}" dt="2020-11-21T15:06:42.317" v="2476" actId="26606"/>
          <ac:picMkLst>
            <pc:docMk/>
            <pc:sldMk cId="1668758128" sldId="257"/>
            <ac:picMk id="5" creationId="{6162A075-3DB0-4EA6-9E46-112EDCAFDF51}"/>
          </ac:picMkLst>
        </pc:picChg>
      </pc:sldChg>
      <pc:sldChg chg="addSp delSp modSp mod modTransition modAnim">
        <pc:chgData name="Andronicou C (FCES)" userId="f21c65d4-b401-4734-8692-9a82e2066756" providerId="ADAL" clId="{56E9E5F0-8A14-4A0D-A757-67AA09A08AFD}" dt="2020-12-05T13:14:55.997" v="4635"/>
        <pc:sldMkLst>
          <pc:docMk/>
          <pc:sldMk cId="2165367072" sldId="258"/>
        </pc:sldMkLst>
        <pc:spChg chg="mod">
          <ac:chgData name="Andronicou C (FCES)" userId="f21c65d4-b401-4734-8692-9a82e2066756" providerId="ADAL" clId="{56E9E5F0-8A14-4A0D-A757-67AA09A08AFD}" dt="2020-11-21T13:48:14.788" v="435" actId="1076"/>
          <ac:spMkLst>
            <pc:docMk/>
            <pc:sldMk cId="2165367072" sldId="258"/>
            <ac:spMk id="33" creationId="{314E7100-C8A1-4BFA-9653-6524E93674FA}"/>
          </ac:spMkLst>
        </pc:spChg>
        <pc:spChg chg="mod">
          <ac:chgData name="Andronicou C (FCES)" userId="f21c65d4-b401-4734-8692-9a82e2066756" providerId="ADAL" clId="{56E9E5F0-8A14-4A0D-A757-67AA09A08AFD}" dt="2020-11-21T13:48:13.165" v="433" actId="1076"/>
          <ac:spMkLst>
            <pc:docMk/>
            <pc:sldMk cId="2165367072" sldId="258"/>
            <ac:spMk id="39" creationId="{1B640709-25BB-4EF4-A7C8-4B3174CF1057}"/>
          </ac:spMkLst>
        </pc:spChg>
        <pc:grpChg chg="add mod">
          <ac:chgData name="Andronicou C (FCES)" userId="f21c65d4-b401-4734-8692-9a82e2066756" providerId="ADAL" clId="{56E9E5F0-8A14-4A0D-A757-67AA09A08AFD}" dt="2020-11-21T13:49:15.816" v="442" actId="1076"/>
          <ac:grpSpMkLst>
            <pc:docMk/>
            <pc:sldMk cId="2165367072" sldId="258"/>
            <ac:grpSpMk id="5" creationId="{B0B2BC87-DD53-41F5-81E0-3B639298BA17}"/>
          </ac:grpSpMkLst>
        </pc:grpChg>
        <pc:grpChg chg="del">
          <ac:chgData name="Andronicou C (FCES)" userId="f21c65d4-b401-4734-8692-9a82e2066756" providerId="ADAL" clId="{56E9E5F0-8A14-4A0D-A757-67AA09A08AFD}" dt="2020-11-21T13:31:21.149" v="27" actId="478"/>
          <ac:grpSpMkLst>
            <pc:docMk/>
            <pc:sldMk cId="2165367072" sldId="258"/>
            <ac:grpSpMk id="26" creationId="{446F5AEB-6675-4955-B043-12D9312C5178}"/>
          </ac:grpSpMkLst>
        </pc:grpChg>
        <pc:picChg chg="add mod">
          <ac:chgData name="Andronicou C (FCES)" userId="f21c65d4-b401-4734-8692-9a82e2066756" providerId="ADAL" clId="{56E9E5F0-8A14-4A0D-A757-67AA09A08AFD}" dt="2020-11-21T13:49:08.561" v="441" actId="164"/>
          <ac:picMkLst>
            <pc:docMk/>
            <pc:sldMk cId="2165367072" sldId="258"/>
            <ac:picMk id="3" creationId="{814B7845-70DD-4D0D-B100-94033E9DD0B2}"/>
          </ac:picMkLst>
        </pc:picChg>
        <pc:picChg chg="add del mod">
          <ac:chgData name="Andronicou C (FCES)" userId="f21c65d4-b401-4734-8692-9a82e2066756" providerId="ADAL" clId="{56E9E5F0-8A14-4A0D-A757-67AA09A08AFD}" dt="2020-11-21T13:47:18.230" v="422" actId="478"/>
          <ac:picMkLst>
            <pc:docMk/>
            <pc:sldMk cId="2165367072" sldId="258"/>
            <ac:picMk id="4" creationId="{B2AECE6E-65D3-47EE-A1A1-D3F245E66450}"/>
          </ac:picMkLst>
        </pc:picChg>
        <pc:picChg chg="mod">
          <ac:chgData name="Andronicou C (FCES)" userId="f21c65d4-b401-4734-8692-9a82e2066756" providerId="ADAL" clId="{56E9E5F0-8A14-4A0D-A757-67AA09A08AFD}" dt="2020-11-21T13:48:13.587" v="434" actId="1076"/>
          <ac:picMkLst>
            <pc:docMk/>
            <pc:sldMk cId="2165367072" sldId="258"/>
            <ac:picMk id="9" creationId="{7FD39C42-4727-4F7A-8A3C-2788505787C6}"/>
          </ac:picMkLst>
        </pc:picChg>
        <pc:picChg chg="add mod modCrop">
          <ac:chgData name="Andronicou C (FCES)" userId="f21c65d4-b401-4734-8692-9a82e2066756" providerId="ADAL" clId="{56E9E5F0-8A14-4A0D-A757-67AA09A08AFD}" dt="2020-11-21T13:49:08.561" v="441" actId="164"/>
          <ac:picMkLst>
            <pc:docMk/>
            <pc:sldMk cId="2165367072" sldId="258"/>
            <ac:picMk id="22" creationId="{86D3C417-AB5C-4037-8D00-A0C699FFAB52}"/>
          </ac:picMkLst>
        </pc:picChg>
      </pc:sldChg>
      <pc:sldChg chg="modSp mod modTransition modAnim">
        <pc:chgData name="Andronicou C (FCES)" userId="f21c65d4-b401-4734-8692-9a82e2066756" providerId="ADAL" clId="{56E9E5F0-8A14-4A0D-A757-67AA09A08AFD}" dt="2020-12-05T13:15:11.792" v="4638"/>
        <pc:sldMkLst>
          <pc:docMk/>
          <pc:sldMk cId="1555476586" sldId="259"/>
        </pc:sldMkLst>
        <pc:spChg chg="mod">
          <ac:chgData name="Andronicou C (FCES)" userId="f21c65d4-b401-4734-8692-9a82e2066756" providerId="ADAL" clId="{56E9E5F0-8A14-4A0D-A757-67AA09A08AFD}" dt="2020-11-21T13:26:03.658" v="1" actId="27636"/>
          <ac:spMkLst>
            <pc:docMk/>
            <pc:sldMk cId="1555476586" sldId="259"/>
            <ac:spMk id="3" creationId="{27074EF0-1B57-4B4A-8725-55D009C467DC}"/>
          </ac:spMkLst>
        </pc:spChg>
        <pc:picChg chg="mod">
          <ac:chgData name="Andronicou C (FCES)" userId="f21c65d4-b401-4734-8692-9a82e2066756" providerId="ADAL" clId="{56E9E5F0-8A14-4A0D-A757-67AA09A08AFD}" dt="2020-12-04T21:18:50.632" v="4629" actId="1076"/>
          <ac:picMkLst>
            <pc:docMk/>
            <pc:sldMk cId="1555476586" sldId="259"/>
            <ac:picMk id="2" creationId="{FCF18DAB-94DA-4D73-B2DD-C58E18807C16}"/>
          </ac:picMkLst>
        </pc:picChg>
      </pc:sldChg>
      <pc:sldChg chg="addSp delSp modSp mod modTransition modAnim">
        <pc:chgData name="Andronicou C (FCES)" userId="f21c65d4-b401-4734-8692-9a82e2066756" providerId="ADAL" clId="{56E9E5F0-8A14-4A0D-A757-67AA09A08AFD}" dt="2020-12-05T13:15:33.984" v="4639"/>
        <pc:sldMkLst>
          <pc:docMk/>
          <pc:sldMk cId="185198674" sldId="260"/>
        </pc:sldMkLst>
        <pc:spChg chg="del">
          <ac:chgData name="Andronicou C (FCES)" userId="f21c65d4-b401-4734-8692-9a82e2066756" providerId="ADAL" clId="{56E9E5F0-8A14-4A0D-A757-67AA09A08AFD}" dt="2020-11-21T13:25:59.823" v="0"/>
          <ac:spMkLst>
            <pc:docMk/>
            <pc:sldMk cId="185198674" sldId="260"/>
            <ac:spMk id="3" creationId="{2DA938DB-DE0A-4939-BCAA-2EF902EBE18C}"/>
          </ac:spMkLst>
        </pc:spChg>
        <pc:spChg chg="add del mod">
          <ac:chgData name="Andronicou C (FCES)" userId="f21c65d4-b401-4734-8692-9a82e2066756" providerId="ADAL" clId="{56E9E5F0-8A14-4A0D-A757-67AA09A08AFD}" dt="2020-11-21T13:28:53.986" v="17" actId="478"/>
          <ac:spMkLst>
            <pc:docMk/>
            <pc:sldMk cId="185198674" sldId="260"/>
            <ac:spMk id="8" creationId="{8B82E4E4-E5D5-4E65-9464-3911419AD34A}"/>
          </ac:spMkLst>
        </pc:spChg>
        <pc:spChg chg="add mod">
          <ac:chgData name="Andronicou C (FCES)" userId="f21c65d4-b401-4734-8692-9a82e2066756" providerId="ADAL" clId="{56E9E5F0-8A14-4A0D-A757-67AA09A08AFD}" dt="2020-11-21T18:21:05.746" v="4006"/>
          <ac:spMkLst>
            <pc:docMk/>
            <pc:sldMk cId="185198674" sldId="260"/>
            <ac:spMk id="11" creationId="{014285AD-C585-4E84-A92F-8ABC45AEBC3A}"/>
          </ac:spMkLst>
        </pc:spChg>
        <pc:grpChg chg="del">
          <ac:chgData name="Andronicou C (FCES)" userId="f21c65d4-b401-4734-8692-9a82e2066756" providerId="ADAL" clId="{56E9E5F0-8A14-4A0D-A757-67AA09A08AFD}" dt="2020-11-21T13:31:00.383" v="24" actId="478"/>
          <ac:grpSpMkLst>
            <pc:docMk/>
            <pc:sldMk cId="185198674" sldId="260"/>
            <ac:grpSpMk id="4" creationId="{0290888F-5161-48AA-9031-AB1979EDED9B}"/>
          </ac:grpSpMkLst>
        </pc:grpChg>
        <pc:picChg chg="add mod modCrop">
          <ac:chgData name="Andronicou C (FCES)" userId="f21c65d4-b401-4734-8692-9a82e2066756" providerId="ADAL" clId="{56E9E5F0-8A14-4A0D-A757-67AA09A08AFD}" dt="2020-11-21T13:44:45.261" v="413" actId="1076"/>
          <ac:picMkLst>
            <pc:docMk/>
            <pc:sldMk cId="185198674" sldId="260"/>
            <ac:picMk id="2" creationId="{6838C3E2-4DCB-49AD-A210-CB2A1826DBBC}"/>
          </ac:picMkLst>
        </pc:picChg>
        <pc:picChg chg="mod">
          <ac:chgData name="Andronicou C (FCES)" userId="f21c65d4-b401-4734-8692-9a82e2066756" providerId="ADAL" clId="{56E9E5F0-8A14-4A0D-A757-67AA09A08AFD}" dt="2020-11-29T13:48:08.511" v="4618" actId="1076"/>
          <ac:picMkLst>
            <pc:docMk/>
            <pc:sldMk cId="185198674" sldId="260"/>
            <ac:picMk id="3" creationId="{5FC62897-85E7-4133-9C75-0C4ABC088713}"/>
          </ac:picMkLst>
        </pc:picChg>
        <pc:picChg chg="add del mod">
          <ac:chgData name="Andronicou C (FCES)" userId="f21c65d4-b401-4734-8692-9a82e2066756" providerId="ADAL" clId="{56E9E5F0-8A14-4A0D-A757-67AA09A08AFD}" dt="2020-11-21T13:28:47.602" v="14" actId="478"/>
          <ac:picMkLst>
            <pc:docMk/>
            <pc:sldMk cId="185198674" sldId="260"/>
            <ac:picMk id="7" creationId="{FDF0C645-97C0-40E6-84FF-1798A6E32255}"/>
          </ac:picMkLst>
        </pc:picChg>
        <pc:picChg chg="add mod">
          <ac:chgData name="Andronicou C (FCES)" userId="f21c65d4-b401-4734-8692-9a82e2066756" providerId="ADAL" clId="{56E9E5F0-8A14-4A0D-A757-67AA09A08AFD}" dt="2020-11-21T13:31:05.800" v="25" actId="1076"/>
          <ac:picMkLst>
            <pc:docMk/>
            <pc:sldMk cId="185198674" sldId="260"/>
            <ac:picMk id="10" creationId="{AD230A30-FD26-465B-90F0-2057A9DB531A}"/>
          </ac:picMkLst>
        </pc:picChg>
      </pc:sldChg>
      <pc:sldChg chg="modSp mod modTransition modAnim">
        <pc:chgData name="Andronicou C (FCES)" userId="f21c65d4-b401-4734-8692-9a82e2066756" providerId="ADAL" clId="{56E9E5F0-8A14-4A0D-A757-67AA09A08AFD}" dt="2020-12-05T13:15:45.898" v="4640"/>
        <pc:sldMkLst>
          <pc:docMk/>
          <pc:sldMk cId="1483561912" sldId="261"/>
        </pc:sldMkLst>
        <pc:picChg chg="mod">
          <ac:chgData name="Andronicou C (FCES)" userId="f21c65d4-b401-4734-8692-9a82e2066756" providerId="ADAL" clId="{56E9E5F0-8A14-4A0D-A757-67AA09A08AFD}" dt="2020-11-29T13:48:16.178" v="4619" actId="1076"/>
          <ac:picMkLst>
            <pc:docMk/>
            <pc:sldMk cId="1483561912" sldId="261"/>
            <ac:picMk id="2" creationId="{9F5CBC13-C3A7-423D-A626-B28B3B55DA2A}"/>
          </ac:picMkLst>
        </pc:picChg>
      </pc:sldChg>
      <pc:sldChg chg="addSp modSp mod modTransition modAnim">
        <pc:chgData name="Andronicou C (FCES)" userId="f21c65d4-b401-4734-8692-9a82e2066756" providerId="ADAL" clId="{56E9E5F0-8A14-4A0D-A757-67AA09A08AFD}" dt="2020-12-05T13:15:53.500" v="4641"/>
        <pc:sldMkLst>
          <pc:docMk/>
          <pc:sldMk cId="1890316865" sldId="262"/>
        </pc:sldMkLst>
        <pc:spChg chg="mod">
          <ac:chgData name="Andronicou C (FCES)" userId="f21c65d4-b401-4734-8692-9a82e2066756" providerId="ADAL" clId="{56E9E5F0-8A14-4A0D-A757-67AA09A08AFD}" dt="2020-11-21T13:45:16.348" v="417" actId="20577"/>
          <ac:spMkLst>
            <pc:docMk/>
            <pc:sldMk cId="1890316865" sldId="262"/>
            <ac:spMk id="3" creationId="{78655B2C-5ACB-4562-8776-115A7CCF3AAD}"/>
          </ac:spMkLst>
        </pc:spChg>
        <pc:picChg chg="add mod">
          <ac:chgData name="Andronicou C (FCES)" userId="f21c65d4-b401-4734-8692-9a82e2066756" providerId="ADAL" clId="{56E9E5F0-8A14-4A0D-A757-67AA09A08AFD}" dt="2020-11-29T13:48:23.754" v="4620" actId="1076"/>
          <ac:picMkLst>
            <pc:docMk/>
            <pc:sldMk cId="1890316865" sldId="262"/>
            <ac:picMk id="4" creationId="{D69071EC-BDEA-4558-B833-F66463032697}"/>
          </ac:picMkLst>
        </pc:picChg>
      </pc:sldChg>
      <pc:sldChg chg="modSp mod modTransition modAnim">
        <pc:chgData name="Andronicou C (FCES)" userId="f21c65d4-b401-4734-8692-9a82e2066756" providerId="ADAL" clId="{56E9E5F0-8A14-4A0D-A757-67AA09A08AFD}" dt="2020-12-05T13:16:04.467" v="4642"/>
        <pc:sldMkLst>
          <pc:docMk/>
          <pc:sldMk cId="4049786641" sldId="263"/>
        </pc:sldMkLst>
        <pc:picChg chg="mod">
          <ac:chgData name="Andronicou C (FCES)" userId="f21c65d4-b401-4734-8692-9a82e2066756" providerId="ADAL" clId="{56E9E5F0-8A14-4A0D-A757-67AA09A08AFD}" dt="2020-11-29T13:47:42.035" v="4615" actId="1076"/>
          <ac:picMkLst>
            <pc:docMk/>
            <pc:sldMk cId="4049786641" sldId="263"/>
            <ac:picMk id="7" creationId="{E01BD0FE-C776-4ACF-A337-B294405C8DBA}"/>
          </ac:picMkLst>
        </pc:picChg>
      </pc:sldChg>
      <pc:sldChg chg="modSp mod modTransition modAnim">
        <pc:chgData name="Andronicou C (FCES)" userId="f21c65d4-b401-4734-8692-9a82e2066756" providerId="ADAL" clId="{56E9E5F0-8A14-4A0D-A757-67AA09A08AFD}" dt="2020-12-05T13:16:16.227" v="4643"/>
        <pc:sldMkLst>
          <pc:docMk/>
          <pc:sldMk cId="819863255" sldId="264"/>
        </pc:sldMkLst>
        <pc:spChg chg="mod">
          <ac:chgData name="Andronicou C (FCES)" userId="f21c65d4-b401-4734-8692-9a82e2066756" providerId="ADAL" clId="{56E9E5F0-8A14-4A0D-A757-67AA09A08AFD}" dt="2020-11-21T18:22:30.999" v="4019" actId="20577"/>
          <ac:spMkLst>
            <pc:docMk/>
            <pc:sldMk cId="819863255" sldId="264"/>
            <ac:spMk id="3" creationId="{78655B2C-5ACB-4562-8776-115A7CCF3AAD}"/>
          </ac:spMkLst>
        </pc:spChg>
        <pc:picChg chg="mod">
          <ac:chgData name="Andronicou C (FCES)" userId="f21c65d4-b401-4734-8692-9a82e2066756" providerId="ADAL" clId="{56E9E5F0-8A14-4A0D-A757-67AA09A08AFD}" dt="2020-11-29T13:48:33.378" v="4621" actId="1076"/>
          <ac:picMkLst>
            <pc:docMk/>
            <pc:sldMk cId="819863255" sldId="264"/>
            <ac:picMk id="4" creationId="{63E7AE54-23BF-4226-926B-016E9D811D49}"/>
          </ac:picMkLst>
        </pc:picChg>
      </pc:sldChg>
      <pc:sldChg chg="modSp mod ord modTransition modAnim">
        <pc:chgData name="Andronicou C (FCES)" userId="f21c65d4-b401-4734-8692-9a82e2066756" providerId="ADAL" clId="{56E9E5F0-8A14-4A0D-A757-67AA09A08AFD}" dt="2020-12-05T13:17:55.987" v="4647"/>
        <pc:sldMkLst>
          <pc:docMk/>
          <pc:sldMk cId="2547020851" sldId="265"/>
        </pc:sldMkLst>
        <pc:picChg chg="mod">
          <ac:chgData name="Andronicou C (FCES)" userId="f21c65d4-b401-4734-8692-9a82e2066756" providerId="ADAL" clId="{56E9E5F0-8A14-4A0D-A757-67AA09A08AFD}" dt="2020-11-29T13:48:38.400" v="4622" actId="1076"/>
          <ac:picMkLst>
            <pc:docMk/>
            <pc:sldMk cId="2547020851" sldId="265"/>
            <ac:picMk id="5" creationId="{0886D891-6073-4EFC-BC68-0B3C3AA0DF60}"/>
          </ac:picMkLst>
        </pc:picChg>
      </pc:sldChg>
      <pc:sldChg chg="addSp modSp mod modTransition modAnim">
        <pc:chgData name="Andronicou C (FCES)" userId="f21c65d4-b401-4734-8692-9a82e2066756" providerId="ADAL" clId="{56E9E5F0-8A14-4A0D-A757-67AA09A08AFD}" dt="2020-12-05T13:14:48.277" v="4634"/>
        <pc:sldMkLst>
          <pc:docMk/>
          <pc:sldMk cId="2052091052" sldId="266"/>
        </pc:sldMkLst>
        <pc:spChg chg="mod">
          <ac:chgData name="Andronicou C (FCES)" userId="f21c65d4-b401-4734-8692-9a82e2066756" providerId="ADAL" clId="{56E9E5F0-8A14-4A0D-A757-67AA09A08AFD}" dt="2020-11-26T13:11:07.834" v="4181" actId="164"/>
          <ac:spMkLst>
            <pc:docMk/>
            <pc:sldMk cId="2052091052" sldId="266"/>
            <ac:spMk id="13" creationId="{3589B141-AC26-4764-A4FA-23569C9CF191}"/>
          </ac:spMkLst>
        </pc:spChg>
        <pc:spChg chg="add mod">
          <ac:chgData name="Andronicou C (FCES)" userId="f21c65d4-b401-4734-8692-9a82e2066756" providerId="ADAL" clId="{56E9E5F0-8A14-4A0D-A757-67AA09A08AFD}" dt="2020-11-26T13:10:24.685" v="4179" actId="14100"/>
          <ac:spMkLst>
            <pc:docMk/>
            <pc:sldMk cId="2052091052" sldId="266"/>
            <ac:spMk id="14" creationId="{3EFEFB84-D489-4A79-8932-BCC1E0E2140E}"/>
          </ac:spMkLst>
        </pc:spChg>
        <pc:spChg chg="mod">
          <ac:chgData name="Andronicou C (FCES)" userId="f21c65d4-b401-4734-8692-9a82e2066756" providerId="ADAL" clId="{56E9E5F0-8A14-4A0D-A757-67AA09A08AFD}" dt="2020-11-26T13:08:11.115" v="4050" actId="164"/>
          <ac:spMkLst>
            <pc:docMk/>
            <pc:sldMk cId="2052091052" sldId="266"/>
            <ac:spMk id="15" creationId="{2F61A5AF-BF36-4D79-89C5-AEA987FEF3E4}"/>
          </ac:spMkLst>
        </pc:spChg>
        <pc:spChg chg="mod">
          <ac:chgData name="Andronicou C (FCES)" userId="f21c65d4-b401-4734-8692-9a82e2066756" providerId="ADAL" clId="{56E9E5F0-8A14-4A0D-A757-67AA09A08AFD}" dt="2020-11-26T13:08:25.786" v="4052" actId="164"/>
          <ac:spMkLst>
            <pc:docMk/>
            <pc:sldMk cId="2052091052" sldId="266"/>
            <ac:spMk id="17" creationId="{3D5CA59D-018D-4AFC-B586-008FD009154C}"/>
          </ac:spMkLst>
        </pc:spChg>
        <pc:grpChg chg="add mod">
          <ac:chgData name="Andronicou C (FCES)" userId="f21c65d4-b401-4734-8692-9a82e2066756" providerId="ADAL" clId="{56E9E5F0-8A14-4A0D-A757-67AA09A08AFD}" dt="2020-11-26T13:10:51.550" v="4180" actId="1076"/>
          <ac:grpSpMkLst>
            <pc:docMk/>
            <pc:sldMk cId="2052091052" sldId="266"/>
            <ac:grpSpMk id="6" creationId="{8F3A6A26-EFA5-46F6-BBD8-4666ABD28F3E}"/>
          </ac:grpSpMkLst>
        </pc:grpChg>
        <pc:grpChg chg="add mod">
          <ac:chgData name="Andronicou C (FCES)" userId="f21c65d4-b401-4734-8692-9a82e2066756" providerId="ADAL" clId="{56E9E5F0-8A14-4A0D-A757-67AA09A08AFD}" dt="2020-11-26T13:08:27.956" v="4053" actId="1076"/>
          <ac:grpSpMkLst>
            <pc:docMk/>
            <pc:sldMk cId="2052091052" sldId="266"/>
            <ac:grpSpMk id="8" creationId="{131333E5-7B64-4275-BDAB-98E955EB97FB}"/>
          </ac:grpSpMkLst>
        </pc:grpChg>
        <pc:grpChg chg="add mod">
          <ac:chgData name="Andronicou C (FCES)" userId="f21c65d4-b401-4734-8692-9a82e2066756" providerId="ADAL" clId="{56E9E5F0-8A14-4A0D-A757-67AA09A08AFD}" dt="2020-11-26T13:11:20.132" v="4183" actId="1076"/>
          <ac:grpSpMkLst>
            <pc:docMk/>
            <pc:sldMk cId="2052091052" sldId="266"/>
            <ac:grpSpMk id="10" creationId="{E54FD753-F057-4E12-8659-7B836EC96177}"/>
          </ac:grpSpMkLst>
        </pc:grpChg>
        <pc:picChg chg="add mod">
          <ac:chgData name="Andronicou C (FCES)" userId="f21c65d4-b401-4734-8692-9a82e2066756" providerId="ADAL" clId="{56E9E5F0-8A14-4A0D-A757-67AA09A08AFD}" dt="2020-11-26T13:09:13.669" v="4064" actId="1076"/>
          <ac:picMkLst>
            <pc:docMk/>
            <pc:sldMk cId="2052091052" sldId="266"/>
            <ac:picMk id="4" creationId="{E14CBD6F-0B15-4FAD-8095-ECD489841049}"/>
          </ac:picMkLst>
        </pc:picChg>
        <pc:picChg chg="mod">
          <ac:chgData name="Andronicou C (FCES)" userId="f21c65d4-b401-4734-8692-9a82e2066756" providerId="ADAL" clId="{56E9E5F0-8A14-4A0D-A757-67AA09A08AFD}" dt="2020-11-26T13:11:07.834" v="4181" actId="164"/>
          <ac:picMkLst>
            <pc:docMk/>
            <pc:sldMk cId="2052091052" sldId="266"/>
            <ac:picMk id="7" creationId="{8C3E30E5-E22C-45F3-816C-8E80A8E75ED2}"/>
          </ac:picMkLst>
        </pc:picChg>
        <pc:picChg chg="mod">
          <ac:chgData name="Andronicou C (FCES)" userId="f21c65d4-b401-4734-8692-9a82e2066756" providerId="ADAL" clId="{56E9E5F0-8A14-4A0D-A757-67AA09A08AFD}" dt="2020-11-26T13:09:05.789" v="4062" actId="1076"/>
          <ac:picMkLst>
            <pc:docMk/>
            <pc:sldMk cId="2052091052" sldId="266"/>
            <ac:picMk id="9" creationId="{7A98DD9C-95A6-4113-8F31-F799159E9336}"/>
          </ac:picMkLst>
        </pc:picChg>
        <pc:picChg chg="mod">
          <ac:chgData name="Andronicou C (FCES)" userId="f21c65d4-b401-4734-8692-9a82e2066756" providerId="ADAL" clId="{56E9E5F0-8A14-4A0D-A757-67AA09A08AFD}" dt="2020-11-26T13:11:31.703" v="4186" actId="1076"/>
          <ac:picMkLst>
            <pc:docMk/>
            <pc:sldMk cId="2052091052" sldId="266"/>
            <ac:picMk id="11" creationId="{2F7AB43D-7AF1-4E7F-BD7C-FC58EB9B7973}"/>
          </ac:picMkLst>
        </pc:picChg>
        <pc:picChg chg="mod">
          <ac:chgData name="Andronicou C (FCES)" userId="f21c65d4-b401-4734-8692-9a82e2066756" providerId="ADAL" clId="{56E9E5F0-8A14-4A0D-A757-67AA09A08AFD}" dt="2020-11-29T13:47:49.207" v="4616" actId="1076"/>
          <ac:picMkLst>
            <pc:docMk/>
            <pc:sldMk cId="2052091052" sldId="266"/>
            <ac:picMk id="23" creationId="{9C49473F-253B-4F33-9F70-74A8A52078C0}"/>
          </ac:picMkLst>
        </pc:picChg>
      </pc:sldChg>
      <pc:sldChg chg="addSp delSp modSp mod modTransition modAnim">
        <pc:chgData name="Andronicou C (FCES)" userId="f21c65d4-b401-4734-8692-9a82e2066756" providerId="ADAL" clId="{56E9E5F0-8A14-4A0D-A757-67AA09A08AFD}" dt="2020-12-05T13:18:15.303" v="4648"/>
        <pc:sldMkLst>
          <pc:docMk/>
          <pc:sldMk cId="2429937692" sldId="267"/>
        </pc:sldMkLst>
        <pc:spChg chg="mod">
          <ac:chgData name="Andronicou C (FCES)" userId="f21c65d4-b401-4734-8692-9a82e2066756" providerId="ADAL" clId="{56E9E5F0-8A14-4A0D-A757-67AA09A08AFD}" dt="2020-11-21T13:50:28.479" v="446" actId="20577"/>
          <ac:spMkLst>
            <pc:docMk/>
            <pc:sldMk cId="2429937692" sldId="267"/>
            <ac:spMk id="2" creationId="{62F2DC00-5B3A-4269-854C-FB56CBDD1C79}"/>
          </ac:spMkLst>
        </pc:spChg>
        <pc:spChg chg="del">
          <ac:chgData name="Andronicou C (FCES)" userId="f21c65d4-b401-4734-8692-9a82e2066756" providerId="ADAL" clId="{56E9E5F0-8A14-4A0D-A757-67AA09A08AFD}" dt="2020-11-21T13:58:33.309" v="456" actId="478"/>
          <ac:spMkLst>
            <pc:docMk/>
            <pc:sldMk cId="2429937692" sldId="267"/>
            <ac:spMk id="3" creationId="{FD9CF21F-1501-42FD-BA18-53350EF05DC7}"/>
          </ac:spMkLst>
        </pc:spChg>
        <pc:spChg chg="add mod">
          <ac:chgData name="Andronicou C (FCES)" userId="f21c65d4-b401-4734-8692-9a82e2066756" providerId="ADAL" clId="{56E9E5F0-8A14-4A0D-A757-67AA09A08AFD}" dt="2020-11-26T13:29:12.953" v="4611" actId="20577"/>
          <ac:spMkLst>
            <pc:docMk/>
            <pc:sldMk cId="2429937692" sldId="267"/>
            <ac:spMk id="7" creationId="{A2D2DD08-41D0-45BA-A98C-3CC8A6F02C02}"/>
          </ac:spMkLst>
        </pc:spChg>
        <pc:picChg chg="add mod">
          <ac:chgData name="Andronicou C (FCES)" userId="f21c65d4-b401-4734-8692-9a82e2066756" providerId="ADAL" clId="{56E9E5F0-8A14-4A0D-A757-67AA09A08AFD}" dt="2020-11-29T13:48:51.466" v="4624" actId="1076"/>
          <ac:picMkLst>
            <pc:docMk/>
            <pc:sldMk cId="2429937692" sldId="267"/>
            <ac:picMk id="3" creationId="{9A2AFEEA-EB29-4A63-8C96-98D50BA98255}"/>
          </ac:picMkLst>
        </pc:picChg>
        <pc:picChg chg="mod">
          <ac:chgData name="Andronicou C (FCES)" userId="f21c65d4-b401-4734-8692-9a82e2066756" providerId="ADAL" clId="{56E9E5F0-8A14-4A0D-A757-67AA09A08AFD}" dt="2020-11-21T14:08:06.043" v="705" actId="1076"/>
          <ac:picMkLst>
            <pc:docMk/>
            <pc:sldMk cId="2429937692" sldId="267"/>
            <ac:picMk id="4" creationId="{AF969C2B-94AD-496F-B1B2-CCDFBA966F70}"/>
          </ac:picMkLst>
        </pc:picChg>
        <pc:picChg chg="add del mod">
          <ac:chgData name="Andronicou C (FCES)" userId="f21c65d4-b401-4734-8692-9a82e2066756" providerId="ADAL" clId="{56E9E5F0-8A14-4A0D-A757-67AA09A08AFD}" dt="2020-11-21T13:58:26.608" v="455" actId="478"/>
          <ac:picMkLst>
            <pc:docMk/>
            <pc:sldMk cId="2429937692" sldId="267"/>
            <ac:picMk id="5" creationId="{E301ADE1-E418-467D-9295-07DEFC3929A9}"/>
          </ac:picMkLst>
        </pc:picChg>
        <pc:picChg chg="add mod modCrop">
          <ac:chgData name="Andronicou C (FCES)" userId="f21c65d4-b401-4734-8692-9a82e2066756" providerId="ADAL" clId="{56E9E5F0-8A14-4A0D-A757-67AA09A08AFD}" dt="2020-11-21T14:07:51.996" v="702" actId="1076"/>
          <ac:picMkLst>
            <pc:docMk/>
            <pc:sldMk cId="2429937692" sldId="267"/>
            <ac:picMk id="6" creationId="{F01F7CB8-3BFE-4262-9D60-A25D8A38E106}"/>
          </ac:picMkLst>
        </pc:picChg>
      </pc:sldChg>
      <pc:sldChg chg="addSp delSp modSp del mod modTransition setBg">
        <pc:chgData name="Andronicou C (FCES)" userId="f21c65d4-b401-4734-8692-9a82e2066756" providerId="ADAL" clId="{56E9E5F0-8A14-4A0D-A757-67AA09A08AFD}" dt="2020-11-21T18:24:43.199" v="4027" actId="2696"/>
        <pc:sldMkLst>
          <pc:docMk/>
          <pc:sldMk cId="827941182" sldId="268"/>
        </pc:sldMkLst>
        <pc:spChg chg="del mod">
          <ac:chgData name="Andronicou C (FCES)" userId="f21c65d4-b401-4734-8692-9a82e2066756" providerId="ADAL" clId="{56E9E5F0-8A14-4A0D-A757-67AA09A08AFD}" dt="2020-11-21T18:24:01.050" v="4021" actId="21"/>
          <ac:spMkLst>
            <pc:docMk/>
            <pc:sldMk cId="827941182" sldId="268"/>
            <ac:spMk id="2" creationId="{AAA403E2-6D3F-4048-AABA-4763C3DABE0C}"/>
          </ac:spMkLst>
        </pc:spChg>
        <pc:spChg chg="add del mod">
          <ac:chgData name="Andronicou C (FCES)" userId="f21c65d4-b401-4734-8692-9a82e2066756" providerId="ADAL" clId="{56E9E5F0-8A14-4A0D-A757-67AA09A08AFD}" dt="2020-11-21T18:24:01.050" v="4021" actId="21"/>
          <ac:spMkLst>
            <pc:docMk/>
            <pc:sldMk cId="827941182" sldId="268"/>
            <ac:spMk id="3" creationId="{3E4D0CB8-3904-414A-9908-E364EC4E538C}"/>
          </ac:spMkLst>
        </pc:spChg>
        <pc:spChg chg="add del mod">
          <ac:chgData name="Andronicou C (FCES)" userId="f21c65d4-b401-4734-8692-9a82e2066756" providerId="ADAL" clId="{56E9E5F0-8A14-4A0D-A757-67AA09A08AFD}" dt="2020-11-21T14:38:25.926" v="1560" actId="478"/>
          <ac:spMkLst>
            <pc:docMk/>
            <pc:sldMk cId="827941182" sldId="268"/>
            <ac:spMk id="6" creationId="{3F2C1481-3254-40ED-B289-30D1FD71DBB2}"/>
          </ac:spMkLst>
        </pc:spChg>
        <pc:spChg chg="add del mod">
          <ac:chgData name="Andronicou C (FCES)" userId="f21c65d4-b401-4734-8692-9a82e2066756" providerId="ADAL" clId="{56E9E5F0-8A14-4A0D-A757-67AA09A08AFD}" dt="2020-11-21T18:24:01.050" v="4021" actId="21"/>
          <ac:spMkLst>
            <pc:docMk/>
            <pc:sldMk cId="827941182" sldId="268"/>
            <ac:spMk id="8" creationId="{E5FBA1AD-F5FA-45A6-B0A0-16EB76739D95}"/>
          </ac:spMkLst>
        </pc:spChg>
        <pc:spChg chg="add mod">
          <ac:chgData name="Andronicou C (FCES)" userId="f21c65d4-b401-4734-8692-9a82e2066756" providerId="ADAL" clId="{56E9E5F0-8A14-4A0D-A757-67AA09A08AFD}" dt="2020-11-21T18:24:01.050" v="4021" actId="21"/>
          <ac:spMkLst>
            <pc:docMk/>
            <pc:sldMk cId="827941182" sldId="268"/>
            <ac:spMk id="11" creationId="{72B7C6F0-5F2F-4B97-B866-3560B0F2FF50}"/>
          </ac:spMkLst>
        </pc:spChg>
        <pc:spChg chg="add mod">
          <ac:chgData name="Andronicou C (FCES)" userId="f21c65d4-b401-4734-8692-9a82e2066756" providerId="ADAL" clId="{56E9E5F0-8A14-4A0D-A757-67AA09A08AFD}" dt="2020-11-21T18:24:01.050" v="4021" actId="21"/>
          <ac:spMkLst>
            <pc:docMk/>
            <pc:sldMk cId="827941182" sldId="268"/>
            <ac:spMk id="15" creationId="{A83CB76E-B8AB-4C28-BBEC-A4B606F105AC}"/>
          </ac:spMkLst>
        </pc:spChg>
        <pc:graphicFrameChg chg="add del">
          <ac:chgData name="Andronicou C (FCES)" userId="f21c65d4-b401-4734-8692-9a82e2066756" providerId="ADAL" clId="{56E9E5F0-8A14-4A0D-A757-67AA09A08AFD}" dt="2020-11-21T15:07:40.146" v="2478" actId="26606"/>
          <ac:graphicFrameMkLst>
            <pc:docMk/>
            <pc:sldMk cId="827941182" sldId="268"/>
            <ac:graphicFrameMk id="10" creationId="{FF7D7B53-2378-4758-8054-B752164EB6EB}"/>
          </ac:graphicFrameMkLst>
        </pc:graphicFrameChg>
        <pc:graphicFrameChg chg="add del">
          <ac:chgData name="Andronicou C (FCES)" userId="f21c65d4-b401-4734-8692-9a82e2066756" providerId="ADAL" clId="{56E9E5F0-8A14-4A0D-A757-67AA09A08AFD}" dt="2020-11-21T15:07:43.521" v="2480" actId="26606"/>
          <ac:graphicFrameMkLst>
            <pc:docMk/>
            <pc:sldMk cId="827941182" sldId="268"/>
            <ac:graphicFrameMk id="12" creationId="{5FD24CB0-CCCC-4E36-AD06-2A9168C37503}"/>
          </ac:graphicFrameMkLst>
        </pc:graphicFrameChg>
        <pc:graphicFrameChg chg="add del">
          <ac:chgData name="Andronicou C (FCES)" userId="f21c65d4-b401-4734-8692-9a82e2066756" providerId="ADAL" clId="{56E9E5F0-8A14-4A0D-A757-67AA09A08AFD}" dt="2020-11-21T15:08:04.879" v="2482" actId="26606"/>
          <ac:graphicFrameMkLst>
            <pc:docMk/>
            <pc:sldMk cId="827941182" sldId="268"/>
            <ac:graphicFrameMk id="14" creationId="{CFD6748E-9898-4655-BAFF-03AA5004691E}"/>
          </ac:graphicFrameMkLst>
        </pc:graphicFrameChg>
        <pc:graphicFrameChg chg="add del">
          <ac:chgData name="Andronicou C (FCES)" userId="f21c65d4-b401-4734-8692-9a82e2066756" providerId="ADAL" clId="{56E9E5F0-8A14-4A0D-A757-67AA09A08AFD}" dt="2020-11-21T15:08:15.695" v="2484" actId="26606"/>
          <ac:graphicFrameMkLst>
            <pc:docMk/>
            <pc:sldMk cId="827941182" sldId="268"/>
            <ac:graphicFrameMk id="16" creationId="{BB3DCBFD-1190-48E6-8D72-AA8BDDB8CFE9}"/>
          </ac:graphicFrameMkLst>
        </pc:graphicFrameChg>
        <pc:graphicFrameChg chg="add del">
          <ac:chgData name="Andronicou C (FCES)" userId="f21c65d4-b401-4734-8692-9a82e2066756" providerId="ADAL" clId="{56E9E5F0-8A14-4A0D-A757-67AA09A08AFD}" dt="2020-11-21T15:08:18.851" v="2486" actId="26606"/>
          <ac:graphicFrameMkLst>
            <pc:docMk/>
            <pc:sldMk cId="827941182" sldId="268"/>
            <ac:graphicFrameMk id="18" creationId="{CFD6748E-9898-4655-BAFF-03AA5004691E}"/>
          </ac:graphicFrameMkLst>
        </pc:graphicFrameChg>
        <pc:picChg chg="add del">
          <ac:chgData name="Andronicou C (FCES)" userId="f21c65d4-b401-4734-8692-9a82e2066756" providerId="ADAL" clId="{56E9E5F0-8A14-4A0D-A757-67AA09A08AFD}" dt="2020-11-21T14:26:43.879" v="1517" actId="478"/>
          <ac:picMkLst>
            <pc:docMk/>
            <pc:sldMk cId="827941182" sldId="268"/>
            <ac:picMk id="4" creationId="{EB499486-A421-4A42-A2BB-14BEA14EA5C7}"/>
          </ac:picMkLst>
        </pc:picChg>
        <pc:picChg chg="add del">
          <ac:chgData name="Andronicou C (FCES)" userId="f21c65d4-b401-4734-8692-9a82e2066756" providerId="ADAL" clId="{56E9E5F0-8A14-4A0D-A757-67AA09A08AFD}" dt="2020-11-21T14:27:04.491" v="1519" actId="478"/>
          <ac:picMkLst>
            <pc:docMk/>
            <pc:sldMk cId="827941182" sldId="268"/>
            <ac:picMk id="5" creationId="{EECBD151-DA9E-40DA-827F-CC50EE26CE35}"/>
          </ac:picMkLst>
        </pc:picChg>
        <pc:picChg chg="add">
          <ac:chgData name="Andronicou C (FCES)" userId="f21c65d4-b401-4734-8692-9a82e2066756" providerId="ADAL" clId="{56E9E5F0-8A14-4A0D-A757-67AA09A08AFD}" dt="2020-11-21T14:27:33.436" v="1520" actId="26606"/>
          <ac:picMkLst>
            <pc:docMk/>
            <pc:sldMk cId="827941182" sldId="268"/>
            <ac:picMk id="7" creationId="{EECBD151-DA9E-40DA-827F-CC50EE26CE35}"/>
          </ac:picMkLst>
        </pc:picChg>
      </pc:sldChg>
      <pc:sldChg chg="addSp delSp modSp mod modTransition setBg modAnim">
        <pc:chgData name="Andronicou C (FCES)" userId="f21c65d4-b401-4734-8692-9a82e2066756" providerId="ADAL" clId="{56E9E5F0-8A14-4A0D-A757-67AA09A08AFD}" dt="2020-12-05T13:18:37.907" v="4651"/>
        <pc:sldMkLst>
          <pc:docMk/>
          <pc:sldMk cId="2347280836" sldId="269"/>
        </pc:sldMkLst>
        <pc:spChg chg="mod">
          <ac:chgData name="Andronicou C (FCES)" userId="f21c65d4-b401-4734-8692-9a82e2066756" providerId="ADAL" clId="{56E9E5F0-8A14-4A0D-A757-67AA09A08AFD}" dt="2020-11-21T15:25:13.992" v="3073" actId="26606"/>
          <ac:spMkLst>
            <pc:docMk/>
            <pc:sldMk cId="2347280836" sldId="269"/>
            <ac:spMk id="2" creationId="{2AA7FFD6-723C-429E-B357-A8CFE7932FE9}"/>
          </ac:spMkLst>
        </pc:spChg>
        <pc:spChg chg="add del mod">
          <ac:chgData name="Andronicou C (FCES)" userId="f21c65d4-b401-4734-8692-9a82e2066756" providerId="ADAL" clId="{56E9E5F0-8A14-4A0D-A757-67AA09A08AFD}" dt="2020-11-21T15:24:06.112" v="3063" actId="26606"/>
          <ac:spMkLst>
            <pc:docMk/>
            <pc:sldMk cId="2347280836" sldId="269"/>
            <ac:spMk id="3" creationId="{BF1F5714-DB33-40F3-8A49-ACCADED9BC3C}"/>
          </ac:spMkLst>
        </pc:spChg>
        <pc:spChg chg="add del">
          <ac:chgData name="Andronicou C (FCES)" userId="f21c65d4-b401-4734-8692-9a82e2066756" providerId="ADAL" clId="{56E9E5F0-8A14-4A0D-A757-67AA09A08AFD}" dt="2020-11-21T15:24:00.605" v="3060" actId="26606"/>
          <ac:spMkLst>
            <pc:docMk/>
            <pc:sldMk cId="2347280836" sldId="269"/>
            <ac:spMk id="9" creationId="{D0672142-94D6-400E-B188-309B101D8BEB}"/>
          </ac:spMkLst>
        </pc:spChg>
        <pc:spChg chg="add del">
          <ac:chgData name="Andronicou C (FCES)" userId="f21c65d4-b401-4734-8692-9a82e2066756" providerId="ADAL" clId="{56E9E5F0-8A14-4A0D-A757-67AA09A08AFD}" dt="2020-11-21T15:24:00.605" v="3060" actId="26606"/>
          <ac:spMkLst>
            <pc:docMk/>
            <pc:sldMk cId="2347280836" sldId="269"/>
            <ac:spMk id="11" creationId="{C127259A-B804-4AD2-9BC6-66F7BB218575}"/>
          </ac:spMkLst>
        </pc:spChg>
        <pc:spChg chg="add del">
          <ac:chgData name="Andronicou C (FCES)" userId="f21c65d4-b401-4734-8692-9a82e2066756" providerId="ADAL" clId="{56E9E5F0-8A14-4A0D-A757-67AA09A08AFD}" dt="2020-11-21T15:24:05.784" v="3062" actId="26606"/>
          <ac:spMkLst>
            <pc:docMk/>
            <pc:sldMk cId="2347280836" sldId="269"/>
            <ac:spMk id="15" creationId="{D0672142-94D6-400E-B188-309B101D8BEB}"/>
          </ac:spMkLst>
        </pc:spChg>
        <pc:spChg chg="add del">
          <ac:chgData name="Andronicou C (FCES)" userId="f21c65d4-b401-4734-8692-9a82e2066756" providerId="ADAL" clId="{56E9E5F0-8A14-4A0D-A757-67AA09A08AFD}" dt="2020-11-21T15:24:05.784" v="3062" actId="26606"/>
          <ac:spMkLst>
            <pc:docMk/>
            <pc:sldMk cId="2347280836" sldId="269"/>
            <ac:spMk id="16" creationId="{C127259A-B804-4AD2-9BC6-66F7BB218575}"/>
          </ac:spMkLst>
        </pc:spChg>
        <pc:spChg chg="add del">
          <ac:chgData name="Andronicou C (FCES)" userId="f21c65d4-b401-4734-8692-9a82e2066756" providerId="ADAL" clId="{56E9E5F0-8A14-4A0D-A757-67AA09A08AFD}" dt="2020-11-21T15:25:13.992" v="3073" actId="26606"/>
          <ac:spMkLst>
            <pc:docMk/>
            <pc:sldMk cId="2347280836" sldId="269"/>
            <ac:spMk id="20" creationId="{D0672142-94D6-400E-B188-309B101D8BEB}"/>
          </ac:spMkLst>
        </pc:spChg>
        <pc:spChg chg="add del">
          <ac:chgData name="Andronicou C (FCES)" userId="f21c65d4-b401-4734-8692-9a82e2066756" providerId="ADAL" clId="{56E9E5F0-8A14-4A0D-A757-67AA09A08AFD}" dt="2020-11-21T15:25:13.992" v="3073" actId="26606"/>
          <ac:spMkLst>
            <pc:docMk/>
            <pc:sldMk cId="2347280836" sldId="269"/>
            <ac:spMk id="21" creationId="{C127259A-B804-4AD2-9BC6-66F7BB218575}"/>
          </ac:spMkLst>
        </pc:spChg>
        <pc:spChg chg="add del">
          <ac:chgData name="Andronicou C (FCES)" userId="f21c65d4-b401-4734-8692-9a82e2066756" providerId="ADAL" clId="{56E9E5F0-8A14-4A0D-A757-67AA09A08AFD}" dt="2020-11-21T15:25:09.751" v="3070" actId="26606"/>
          <ac:spMkLst>
            <pc:docMk/>
            <pc:sldMk cId="2347280836" sldId="269"/>
            <ac:spMk id="29" creationId="{D0672142-94D6-400E-B188-309B101D8BEB}"/>
          </ac:spMkLst>
        </pc:spChg>
        <pc:spChg chg="add del">
          <ac:chgData name="Andronicou C (FCES)" userId="f21c65d4-b401-4734-8692-9a82e2066756" providerId="ADAL" clId="{56E9E5F0-8A14-4A0D-A757-67AA09A08AFD}" dt="2020-11-21T15:25:09.751" v="3070" actId="26606"/>
          <ac:spMkLst>
            <pc:docMk/>
            <pc:sldMk cId="2347280836" sldId="269"/>
            <ac:spMk id="31" creationId="{C127259A-B804-4AD2-9BC6-66F7BB218575}"/>
          </ac:spMkLst>
        </pc:spChg>
        <pc:graphicFrameChg chg="add del">
          <ac:chgData name="Andronicou C (FCES)" userId="f21c65d4-b401-4734-8692-9a82e2066756" providerId="ADAL" clId="{56E9E5F0-8A14-4A0D-A757-67AA09A08AFD}" dt="2020-11-21T15:22:12.404" v="2973" actId="26606"/>
          <ac:graphicFrameMkLst>
            <pc:docMk/>
            <pc:sldMk cId="2347280836" sldId="269"/>
            <ac:graphicFrameMk id="5" creationId="{E8331434-8CA6-4BA5-A735-619E65EB9AD6}"/>
          </ac:graphicFrameMkLst>
        </pc:graphicFrameChg>
        <pc:graphicFrameChg chg="add del">
          <ac:chgData name="Andronicou C (FCES)" userId="f21c65d4-b401-4734-8692-9a82e2066756" providerId="ADAL" clId="{56E9E5F0-8A14-4A0D-A757-67AA09A08AFD}" dt="2020-11-21T15:24:00.605" v="3060" actId="26606"/>
          <ac:graphicFrameMkLst>
            <pc:docMk/>
            <pc:sldMk cId="2347280836" sldId="269"/>
            <ac:graphicFrameMk id="6" creationId="{88C17265-84CE-46FA-BF1F-6F4083F6A9D3}"/>
          </ac:graphicFrameMkLst>
        </pc:graphicFrameChg>
        <pc:graphicFrameChg chg="add del">
          <ac:chgData name="Andronicou C (FCES)" userId="f21c65d4-b401-4734-8692-9a82e2066756" providerId="ADAL" clId="{56E9E5F0-8A14-4A0D-A757-67AA09A08AFD}" dt="2020-11-21T15:24:05.784" v="3062" actId="26606"/>
          <ac:graphicFrameMkLst>
            <pc:docMk/>
            <pc:sldMk cId="2347280836" sldId="269"/>
            <ac:graphicFrameMk id="18" creationId="{CF90E51F-0315-4B95-BBF8-D234ED81DE56}"/>
          </ac:graphicFrameMkLst>
        </pc:graphicFrameChg>
        <pc:graphicFrameChg chg="add del mod modGraphic">
          <ac:chgData name="Andronicou C (FCES)" userId="f21c65d4-b401-4734-8692-9a82e2066756" providerId="ADAL" clId="{56E9E5F0-8A14-4A0D-A757-67AA09A08AFD}" dt="2020-11-21T15:25:13.992" v="3073" actId="26606"/>
          <ac:graphicFrameMkLst>
            <pc:docMk/>
            <pc:sldMk cId="2347280836" sldId="269"/>
            <ac:graphicFrameMk id="23" creationId="{88C17265-84CE-46FA-BF1F-6F4083F6A9D3}"/>
          </ac:graphicFrameMkLst>
        </pc:graphicFrameChg>
        <pc:graphicFrameChg chg="add del">
          <ac:chgData name="Andronicou C (FCES)" userId="f21c65d4-b401-4734-8692-9a82e2066756" providerId="ADAL" clId="{56E9E5F0-8A14-4A0D-A757-67AA09A08AFD}" dt="2020-11-21T15:25:09.751" v="3070" actId="26606"/>
          <ac:graphicFrameMkLst>
            <pc:docMk/>
            <pc:sldMk cId="2347280836" sldId="269"/>
            <ac:graphicFrameMk id="25" creationId="{545BEF08-9A54-4A04-97E9-35A91C54BAD0}"/>
          </ac:graphicFrameMkLst>
        </pc:graphicFrameChg>
        <pc:graphicFrameChg chg="add del">
          <ac:chgData name="Andronicou C (FCES)" userId="f21c65d4-b401-4734-8692-9a82e2066756" providerId="ADAL" clId="{56E9E5F0-8A14-4A0D-A757-67AA09A08AFD}" dt="2020-11-21T15:25:13.867" v="3072" actId="26606"/>
          <ac:graphicFrameMkLst>
            <pc:docMk/>
            <pc:sldMk cId="2347280836" sldId="269"/>
            <ac:graphicFrameMk id="35" creationId="{88C17265-84CE-46FA-BF1F-6F4083F6A9D3}"/>
          </ac:graphicFrameMkLst>
        </pc:graphicFrameChg>
        <pc:graphicFrameChg chg="add mod">
          <ac:chgData name="Andronicou C (FCES)" userId="f21c65d4-b401-4734-8692-9a82e2066756" providerId="ADAL" clId="{56E9E5F0-8A14-4A0D-A757-67AA09A08AFD}" dt="2020-11-21T15:26:04.183" v="3101" actId="20577"/>
          <ac:graphicFrameMkLst>
            <pc:docMk/>
            <pc:sldMk cId="2347280836" sldId="269"/>
            <ac:graphicFrameMk id="37" creationId="{88C17265-84CE-46FA-BF1F-6F4083F6A9D3}"/>
          </ac:graphicFrameMkLst>
        </pc:graphicFrameChg>
        <pc:picChg chg="add mod">
          <ac:chgData name="Andronicou C (FCES)" userId="f21c65d4-b401-4734-8692-9a82e2066756" providerId="ADAL" clId="{56E9E5F0-8A14-4A0D-A757-67AA09A08AFD}" dt="2020-11-29T13:49:07.678" v="4626" actId="1076"/>
          <ac:picMkLst>
            <pc:docMk/>
            <pc:sldMk cId="2347280836" sldId="269"/>
            <ac:picMk id="3" creationId="{C68C97ED-8D03-4EB4-BDBE-3B233168E305}"/>
          </ac:picMkLst>
        </pc:picChg>
        <pc:cxnChg chg="add del">
          <ac:chgData name="Andronicou C (FCES)" userId="f21c65d4-b401-4734-8692-9a82e2066756" providerId="ADAL" clId="{56E9E5F0-8A14-4A0D-A757-67AA09A08AFD}" dt="2020-11-21T15:24:00.605" v="3060" actId="26606"/>
          <ac:cxnSpMkLst>
            <pc:docMk/>
            <pc:sldMk cId="2347280836" sldId="269"/>
            <ac:cxnSpMk id="13" creationId="{39B4E8A7-8505-4752-9B81-C739116CE02E}"/>
          </ac:cxnSpMkLst>
        </pc:cxnChg>
        <pc:cxnChg chg="add del">
          <ac:chgData name="Andronicou C (FCES)" userId="f21c65d4-b401-4734-8692-9a82e2066756" providerId="ADAL" clId="{56E9E5F0-8A14-4A0D-A757-67AA09A08AFD}" dt="2020-11-21T15:24:05.784" v="3062" actId="26606"/>
          <ac:cxnSpMkLst>
            <pc:docMk/>
            <pc:sldMk cId="2347280836" sldId="269"/>
            <ac:cxnSpMk id="17" creationId="{39B4E8A7-8505-4752-9B81-C739116CE02E}"/>
          </ac:cxnSpMkLst>
        </pc:cxnChg>
        <pc:cxnChg chg="add del">
          <ac:chgData name="Andronicou C (FCES)" userId="f21c65d4-b401-4734-8692-9a82e2066756" providerId="ADAL" clId="{56E9E5F0-8A14-4A0D-A757-67AA09A08AFD}" dt="2020-11-21T15:25:13.992" v="3073" actId="26606"/>
          <ac:cxnSpMkLst>
            <pc:docMk/>
            <pc:sldMk cId="2347280836" sldId="269"/>
            <ac:cxnSpMk id="22" creationId="{39B4E8A7-8505-4752-9B81-C739116CE02E}"/>
          </ac:cxnSpMkLst>
        </pc:cxnChg>
        <pc:cxnChg chg="add del">
          <ac:chgData name="Andronicou C (FCES)" userId="f21c65d4-b401-4734-8692-9a82e2066756" providerId="ADAL" clId="{56E9E5F0-8A14-4A0D-A757-67AA09A08AFD}" dt="2020-11-21T15:25:09.751" v="3070" actId="26606"/>
          <ac:cxnSpMkLst>
            <pc:docMk/>
            <pc:sldMk cId="2347280836" sldId="269"/>
            <ac:cxnSpMk id="33" creationId="{39B4E8A7-8505-4752-9B81-C739116CE02E}"/>
          </ac:cxnSpMkLst>
        </pc:cxnChg>
      </pc:sldChg>
      <pc:sldChg chg="addSp delSp modSp mod modTransition setBg modAnim">
        <pc:chgData name="Andronicou C (FCES)" userId="f21c65d4-b401-4734-8692-9a82e2066756" providerId="ADAL" clId="{56E9E5F0-8A14-4A0D-A757-67AA09A08AFD}" dt="2020-12-05T13:17:52.621" v="4645"/>
        <pc:sldMkLst>
          <pc:docMk/>
          <pc:sldMk cId="460496587" sldId="270"/>
        </pc:sldMkLst>
        <pc:spChg chg="mod ord">
          <ac:chgData name="Andronicou C (FCES)" userId="f21c65d4-b401-4734-8692-9a82e2066756" providerId="ADAL" clId="{56E9E5F0-8A14-4A0D-A757-67AA09A08AFD}" dt="2020-11-21T18:16:43.028" v="3999" actId="1076"/>
          <ac:spMkLst>
            <pc:docMk/>
            <pc:sldMk cId="460496587" sldId="270"/>
            <ac:spMk id="2" creationId="{D23B4474-5239-45C6-9327-98D8AE1D655A}"/>
          </ac:spMkLst>
        </pc:spChg>
        <pc:spChg chg="add del mod">
          <ac:chgData name="Andronicou C (FCES)" userId="f21c65d4-b401-4734-8692-9a82e2066756" providerId="ADAL" clId="{56E9E5F0-8A14-4A0D-A757-67AA09A08AFD}" dt="2020-11-21T18:06:59.641" v="3922" actId="26606"/>
          <ac:spMkLst>
            <pc:docMk/>
            <pc:sldMk cId="460496587" sldId="270"/>
            <ac:spMk id="3" creationId="{F9DC0EFD-718E-4CB4-8602-DCD21DB9D564}"/>
          </ac:spMkLst>
        </pc:spChg>
        <pc:spChg chg="add del">
          <ac:chgData name="Andronicou C (FCES)" userId="f21c65d4-b401-4734-8692-9a82e2066756" providerId="ADAL" clId="{56E9E5F0-8A14-4A0D-A757-67AA09A08AFD}" dt="2020-11-21T18:06:51.955" v="3919" actId="26606"/>
          <ac:spMkLst>
            <pc:docMk/>
            <pc:sldMk cId="460496587" sldId="270"/>
            <ac:spMk id="8" creationId="{F9DC0EFD-718E-4CB4-8602-DCD21DB9D564}"/>
          </ac:spMkLst>
        </pc:spChg>
        <pc:spChg chg="add del">
          <ac:chgData name="Andronicou C (FCES)" userId="f21c65d4-b401-4734-8692-9a82e2066756" providerId="ADAL" clId="{56E9E5F0-8A14-4A0D-A757-67AA09A08AFD}" dt="2020-11-21T18:06:59.359" v="3921" actId="26606"/>
          <ac:spMkLst>
            <pc:docMk/>
            <pc:sldMk cId="460496587" sldId="270"/>
            <ac:spMk id="9" creationId="{7E475056-B0EB-44BE-8568-61ABEFB2E99D}"/>
          </ac:spMkLst>
        </pc:spChg>
        <pc:spChg chg="add del">
          <ac:chgData name="Andronicou C (FCES)" userId="f21c65d4-b401-4734-8692-9a82e2066756" providerId="ADAL" clId="{56E9E5F0-8A14-4A0D-A757-67AA09A08AFD}" dt="2020-11-21T18:06:59.359" v="3921" actId="26606"/>
          <ac:spMkLst>
            <pc:docMk/>
            <pc:sldMk cId="460496587" sldId="270"/>
            <ac:spMk id="13" creationId="{E82ABBDC-7A44-4AE8-A04F-B5495481B9F2}"/>
          </ac:spMkLst>
        </pc:spChg>
        <pc:graphicFrameChg chg="add del">
          <ac:chgData name="Andronicou C (FCES)" userId="f21c65d4-b401-4734-8692-9a82e2066756" providerId="ADAL" clId="{56E9E5F0-8A14-4A0D-A757-67AA09A08AFD}" dt="2020-11-21T18:06:45.775" v="3917" actId="26606"/>
          <ac:graphicFrameMkLst>
            <pc:docMk/>
            <pc:sldMk cId="460496587" sldId="270"/>
            <ac:graphicFrameMk id="5" creationId="{8A5E9B0F-2CAA-4707-9805-AE2C65D32B32}"/>
          </ac:graphicFrameMkLst>
        </pc:graphicFrameChg>
        <pc:graphicFrameChg chg="add del">
          <ac:chgData name="Andronicou C (FCES)" userId="f21c65d4-b401-4734-8692-9a82e2066756" providerId="ADAL" clId="{56E9E5F0-8A14-4A0D-A757-67AA09A08AFD}" dt="2020-11-21T18:06:59.359" v="3921" actId="26606"/>
          <ac:graphicFrameMkLst>
            <pc:docMk/>
            <pc:sldMk cId="460496587" sldId="270"/>
            <ac:graphicFrameMk id="10" creationId="{73627961-AC66-44A1-A844-B4FDF912D48E}"/>
          </ac:graphicFrameMkLst>
        </pc:graphicFrameChg>
        <pc:graphicFrameChg chg="add mod modGraphic">
          <ac:chgData name="Andronicou C (FCES)" userId="f21c65d4-b401-4734-8692-9a82e2066756" providerId="ADAL" clId="{56E9E5F0-8A14-4A0D-A757-67AA09A08AFD}" dt="2020-11-21T18:15:21.572" v="3988" actId="14100"/>
          <ac:graphicFrameMkLst>
            <pc:docMk/>
            <pc:sldMk cId="460496587" sldId="270"/>
            <ac:graphicFrameMk id="15" creationId="{6F305BD5-748D-4268-ABBA-395E90500572}"/>
          </ac:graphicFrameMkLst>
        </pc:graphicFrameChg>
        <pc:picChg chg="mod">
          <ac:chgData name="Andronicou C (FCES)" userId="f21c65d4-b401-4734-8692-9a82e2066756" providerId="ADAL" clId="{56E9E5F0-8A14-4A0D-A757-67AA09A08AFD}" dt="2020-11-29T13:48:44.762" v="4623" actId="1076"/>
          <ac:picMkLst>
            <pc:docMk/>
            <pc:sldMk cId="460496587" sldId="270"/>
            <ac:picMk id="3" creationId="{AF218371-F85F-49DD-AB9F-3A7297A81EE9}"/>
          </ac:picMkLst>
        </pc:picChg>
        <pc:picChg chg="add del">
          <ac:chgData name="Andronicou C (FCES)" userId="f21c65d4-b401-4734-8692-9a82e2066756" providerId="ADAL" clId="{56E9E5F0-8A14-4A0D-A757-67AA09A08AFD}" dt="2020-11-21T18:10:00.598" v="3924" actId="478"/>
          <ac:picMkLst>
            <pc:docMk/>
            <pc:sldMk cId="460496587" sldId="270"/>
            <ac:picMk id="4" creationId="{53FEC0EC-5C95-40FF-B006-381DEC01023F}"/>
          </ac:picMkLst>
        </pc:picChg>
        <pc:picChg chg="add del">
          <ac:chgData name="Andronicou C (FCES)" userId="f21c65d4-b401-4734-8692-9a82e2066756" providerId="ADAL" clId="{56E9E5F0-8A14-4A0D-A757-67AA09A08AFD}" dt="2020-11-21T18:06:51.955" v="3919" actId="26606"/>
          <ac:picMkLst>
            <pc:docMk/>
            <pc:sldMk cId="460496587" sldId="270"/>
            <ac:picMk id="7" creationId="{97A9C792-A725-48E5-8799-A1AC3BEED7DC}"/>
          </ac:picMkLst>
        </pc:picChg>
        <pc:picChg chg="add del mod ord">
          <ac:chgData name="Andronicou C (FCES)" userId="f21c65d4-b401-4734-8692-9a82e2066756" providerId="ADAL" clId="{56E9E5F0-8A14-4A0D-A757-67AA09A08AFD}" dt="2020-11-21T18:14:09.499" v="3984" actId="478"/>
          <ac:picMkLst>
            <pc:docMk/>
            <pc:sldMk cId="460496587" sldId="270"/>
            <ac:picMk id="12" creationId="{2A153957-1EC7-4ECD-9F27-F758FFF74A80}"/>
          </ac:picMkLst>
        </pc:picChg>
        <pc:picChg chg="add del mod">
          <ac:chgData name="Andronicou C (FCES)" userId="f21c65d4-b401-4734-8692-9a82e2066756" providerId="ADAL" clId="{56E9E5F0-8A14-4A0D-A757-67AA09A08AFD}" dt="2020-11-21T18:16:36.686" v="3998" actId="478"/>
          <ac:picMkLst>
            <pc:docMk/>
            <pc:sldMk cId="460496587" sldId="270"/>
            <ac:picMk id="2050" creationId="{B3F06409-25B7-4486-A01A-3333266F7C7A}"/>
          </ac:picMkLst>
        </pc:picChg>
        <pc:cxnChg chg="add del">
          <ac:chgData name="Andronicou C (FCES)" userId="f21c65d4-b401-4734-8692-9a82e2066756" providerId="ADAL" clId="{56E9E5F0-8A14-4A0D-A757-67AA09A08AFD}" dt="2020-11-21T18:06:59.359" v="3921" actId="26606"/>
          <ac:cxnSpMkLst>
            <pc:docMk/>
            <pc:sldMk cId="460496587" sldId="270"/>
            <ac:cxnSpMk id="11" creationId="{F2C8E2EC-73A4-48C2-B4D7-D7726BD908EE}"/>
          </ac:cxnSpMkLst>
        </pc:cxnChg>
      </pc:sldChg>
      <pc:sldChg chg="addSp delSp modSp new add del mod modTransition modAnim">
        <pc:chgData name="Andronicou C (FCES)" userId="f21c65d4-b401-4734-8692-9a82e2066756" providerId="ADAL" clId="{56E9E5F0-8A14-4A0D-A757-67AA09A08AFD}" dt="2020-12-05T13:18:30.715" v="4650"/>
        <pc:sldMkLst>
          <pc:docMk/>
          <pc:sldMk cId="3373136" sldId="271"/>
        </pc:sldMkLst>
        <pc:spChg chg="del">
          <ac:chgData name="Andronicou C (FCES)" userId="f21c65d4-b401-4734-8692-9a82e2066756" providerId="ADAL" clId="{56E9E5F0-8A14-4A0D-A757-67AA09A08AFD}" dt="2020-11-21T18:24:17.007" v="4024" actId="478"/>
          <ac:spMkLst>
            <pc:docMk/>
            <pc:sldMk cId="3373136" sldId="271"/>
            <ac:spMk id="2" creationId="{FA690FBC-A1A7-4A0A-BE9D-3CBD89D9D7B6}"/>
          </ac:spMkLst>
        </pc:spChg>
        <pc:spChg chg="del">
          <ac:chgData name="Andronicou C (FCES)" userId="f21c65d4-b401-4734-8692-9a82e2066756" providerId="ADAL" clId="{56E9E5F0-8A14-4A0D-A757-67AA09A08AFD}" dt="2020-11-21T18:24:23.675" v="4025" actId="478"/>
          <ac:spMkLst>
            <pc:docMk/>
            <pc:sldMk cId="3373136" sldId="271"/>
            <ac:spMk id="3" creationId="{87E6E56A-8127-4C91-AC82-1CF765641830}"/>
          </ac:spMkLst>
        </pc:spChg>
        <pc:spChg chg="add mod">
          <ac:chgData name="Andronicou C (FCES)" userId="f21c65d4-b401-4734-8692-9a82e2066756" providerId="ADAL" clId="{56E9E5F0-8A14-4A0D-A757-67AA09A08AFD}" dt="2020-11-21T18:24:09.808" v="4023" actId="27636"/>
          <ac:spMkLst>
            <pc:docMk/>
            <pc:sldMk cId="3373136" sldId="271"/>
            <ac:spMk id="4" creationId="{4D4E0B30-4A32-4AEE-B446-5FF91F139AF2}"/>
          </ac:spMkLst>
        </pc:spChg>
        <pc:spChg chg="add mod">
          <ac:chgData name="Andronicou C (FCES)" userId="f21c65d4-b401-4734-8692-9a82e2066756" providerId="ADAL" clId="{56E9E5F0-8A14-4A0D-A757-67AA09A08AFD}" dt="2020-11-21T18:24:07.287" v="4022"/>
          <ac:spMkLst>
            <pc:docMk/>
            <pc:sldMk cId="3373136" sldId="271"/>
            <ac:spMk id="5" creationId="{05F54274-95AB-4AF0-9FDD-64A7502EA7A5}"/>
          </ac:spMkLst>
        </pc:spChg>
        <pc:spChg chg="add mod">
          <ac:chgData name="Andronicou C (FCES)" userId="f21c65d4-b401-4734-8692-9a82e2066756" providerId="ADAL" clId="{56E9E5F0-8A14-4A0D-A757-67AA09A08AFD}" dt="2020-11-21T18:24:07.287" v="4022"/>
          <ac:spMkLst>
            <pc:docMk/>
            <pc:sldMk cId="3373136" sldId="271"/>
            <ac:spMk id="6" creationId="{9280C44E-1047-42DA-86E6-69E9F1A869E9}"/>
          </ac:spMkLst>
        </pc:spChg>
        <pc:picChg chg="mod">
          <ac:chgData name="Andronicou C (FCES)" userId="f21c65d4-b401-4734-8692-9a82e2066756" providerId="ADAL" clId="{56E9E5F0-8A14-4A0D-A757-67AA09A08AFD}" dt="2020-11-29T13:48:59.669" v="4625" actId="1076"/>
          <ac:picMkLst>
            <pc:docMk/>
            <pc:sldMk cId="3373136" sldId="271"/>
            <ac:picMk id="2" creationId="{8EFC6B14-74D5-4813-9037-647190007936}"/>
          </ac:picMkLst>
        </pc:picChg>
        <pc:picChg chg="add del mod">
          <ac:chgData name="Andronicou C (FCES)" userId="f21c65d4-b401-4734-8692-9a82e2066756" providerId="ADAL" clId="{56E9E5F0-8A14-4A0D-A757-67AA09A08AFD}" dt="2020-11-21T18:28:36.648" v="4033" actId="478"/>
          <ac:picMkLst>
            <pc:docMk/>
            <pc:sldMk cId="3373136" sldId="271"/>
            <ac:picMk id="8" creationId="{AA70C5A2-15E6-453C-9BD1-5967BF58D480}"/>
          </ac:picMkLst>
        </pc:picChg>
        <pc:picChg chg="add mod">
          <ac:chgData name="Andronicou C (FCES)" userId="f21c65d4-b401-4734-8692-9a82e2066756" providerId="ADAL" clId="{56E9E5F0-8A14-4A0D-A757-67AA09A08AFD}" dt="2020-11-21T18:29:43.638" v="4038" actId="1076"/>
          <ac:picMkLst>
            <pc:docMk/>
            <pc:sldMk cId="3373136" sldId="271"/>
            <ac:picMk id="10" creationId="{1426390A-1F81-48C5-A787-50C6791DE3B2}"/>
          </ac:picMkLst>
        </pc:picChg>
      </pc:sldChg>
      <pc:sldChg chg="delSp modSp new del mod">
        <pc:chgData name="Andronicou C (FCES)" userId="f21c65d4-b401-4734-8692-9a82e2066756" providerId="ADAL" clId="{56E9E5F0-8A14-4A0D-A757-67AA09A08AFD}" dt="2020-11-21T15:09:41.732" v="2507" actId="2696"/>
        <pc:sldMkLst>
          <pc:docMk/>
          <pc:sldMk cId="25167409" sldId="271"/>
        </pc:sldMkLst>
        <pc:spChg chg="mod">
          <ac:chgData name="Andronicou C (FCES)" userId="f21c65d4-b401-4734-8692-9a82e2066756" providerId="ADAL" clId="{56E9E5F0-8A14-4A0D-A757-67AA09A08AFD}" dt="2020-11-21T15:09:23.964" v="2506" actId="20577"/>
          <ac:spMkLst>
            <pc:docMk/>
            <pc:sldMk cId="25167409" sldId="271"/>
            <ac:spMk id="2" creationId="{5B928AB1-D86B-4764-B0F8-8FB31CFDCF44}"/>
          </ac:spMkLst>
        </pc:spChg>
        <pc:spChg chg="del">
          <ac:chgData name="Andronicou C (FCES)" userId="f21c65d4-b401-4734-8692-9a82e2066756" providerId="ADAL" clId="{56E9E5F0-8A14-4A0D-A757-67AA09A08AFD}" dt="2020-11-21T15:09:09.969" v="2502" actId="478"/>
          <ac:spMkLst>
            <pc:docMk/>
            <pc:sldMk cId="25167409" sldId="271"/>
            <ac:spMk id="3" creationId="{796F2DA4-4EC4-4691-911F-9ECF43E286D7}"/>
          </ac:spMkLst>
        </pc:spChg>
      </pc:sldChg>
      <pc:sldChg chg="addSp delSp modSp new mod modAnim modNotesTx">
        <pc:chgData name="Andronicou C (FCES)" userId="f21c65d4-b401-4734-8692-9a82e2066756" providerId="ADAL" clId="{56E9E5F0-8A14-4A0D-A757-67AA09A08AFD}" dt="2020-12-05T13:18:22.045" v="4649"/>
        <pc:sldMkLst>
          <pc:docMk/>
          <pc:sldMk cId="3470113317" sldId="272"/>
        </pc:sldMkLst>
        <pc:spChg chg="del mod">
          <ac:chgData name="Andronicou C (FCES)" userId="f21c65d4-b401-4734-8692-9a82e2066756" providerId="ADAL" clId="{56E9E5F0-8A14-4A0D-A757-67AA09A08AFD}" dt="2020-11-26T13:14:56.039" v="4207" actId="478"/>
          <ac:spMkLst>
            <pc:docMk/>
            <pc:sldMk cId="3470113317" sldId="272"/>
            <ac:spMk id="2" creationId="{7ADB0792-3871-4F3C-9B42-0CF12D3781C1}"/>
          </ac:spMkLst>
        </pc:spChg>
        <pc:spChg chg="del">
          <ac:chgData name="Andronicou C (FCES)" userId="f21c65d4-b401-4734-8692-9a82e2066756" providerId="ADAL" clId="{56E9E5F0-8A14-4A0D-A757-67AA09A08AFD}" dt="2020-11-26T13:13:46.401" v="4194" actId="931"/>
          <ac:spMkLst>
            <pc:docMk/>
            <pc:sldMk cId="3470113317" sldId="272"/>
            <ac:spMk id="3" creationId="{4575E323-3C99-46DF-B0A5-9E5955CBAE91}"/>
          </ac:spMkLst>
        </pc:spChg>
        <pc:spChg chg="add mod">
          <ac:chgData name="Andronicou C (FCES)" userId="f21c65d4-b401-4734-8692-9a82e2066756" providerId="ADAL" clId="{56E9E5F0-8A14-4A0D-A757-67AA09A08AFD}" dt="2020-11-26T13:27:07.856" v="4586" actId="1076"/>
          <ac:spMkLst>
            <pc:docMk/>
            <pc:sldMk cId="3470113317" sldId="272"/>
            <ac:spMk id="6" creationId="{F017DD16-C892-448E-968D-8F51D1BDB188}"/>
          </ac:spMkLst>
        </pc:spChg>
        <pc:picChg chg="add mod">
          <ac:chgData name="Andronicou C (FCES)" userId="f21c65d4-b401-4734-8692-9a82e2066756" providerId="ADAL" clId="{56E9E5F0-8A14-4A0D-A757-67AA09A08AFD}" dt="2020-11-26T13:27:54.364" v="4596" actId="1076"/>
          <ac:picMkLst>
            <pc:docMk/>
            <pc:sldMk cId="3470113317" sldId="272"/>
            <ac:picMk id="5" creationId="{B5AFC5F0-428B-4776-9ECA-1EACBF703A45}"/>
          </ac:picMkLst>
        </pc:picChg>
      </pc:sldChg>
    </pc:docChg>
  </pc:docChgLst>
  <pc:docChgLst>
    <pc:chgData name="Whewell J (FCES)" userId="S::30002739@students.southwales.ac.uk::030d6023-4d10-4333-9e3d-049d66c9ed64" providerId="AD" clId="Web-{42E76CCC-5E21-7C62-5E7D-4F84CB5DF710}"/>
    <pc:docChg chg="modSld">
      <pc:chgData name="Whewell J (FCES)" userId="S::30002739@students.southwales.ac.uk::030d6023-4d10-4333-9e3d-049d66c9ed64" providerId="AD" clId="Web-{42E76CCC-5E21-7C62-5E7D-4F84CB5DF710}" dt="2020-11-26T15:21:05.827" v="0"/>
      <pc:docMkLst>
        <pc:docMk/>
      </pc:docMkLst>
      <pc:sldChg chg="delSp delAnim">
        <pc:chgData name="Whewell J (FCES)" userId="S::30002739@students.southwales.ac.uk::030d6023-4d10-4333-9e3d-049d66c9ed64" providerId="AD" clId="Web-{42E76CCC-5E21-7C62-5E7D-4F84CB5DF710}" dt="2020-11-26T15:21:05.827" v="0"/>
        <pc:sldMkLst>
          <pc:docMk/>
          <pc:sldMk cId="2052091052" sldId="266"/>
        </pc:sldMkLst>
        <pc:picChg chg="del">
          <ac:chgData name="Whewell J (FCES)" userId="S::30002739@students.southwales.ac.uk::030d6023-4d10-4333-9e3d-049d66c9ed64" providerId="AD" clId="Web-{42E76CCC-5E21-7C62-5E7D-4F84CB5DF710}" dt="2020-11-26T15:21:05.827" v="0"/>
          <ac:picMkLst>
            <pc:docMk/>
            <pc:sldMk cId="2052091052" sldId="266"/>
            <ac:picMk id="22" creationId="{F02CA974-70E1-4620-B4E4-6E7ECA2D214F}"/>
          </ac:picMkLst>
        </pc:picChg>
      </pc:sldChg>
    </pc:docChg>
  </pc:docChgLst>
  <pc:docChgLst>
    <pc:chgData name="Davies J L (FCES)" userId="52580047-3487-4acd-ada8-88ae1c075051" providerId="ADAL" clId="{BEE1064F-DD2B-4B68-9D67-1069EC13B30E}"/>
    <pc:docChg chg="undo redo custSel addSld delSld modSld sldOrd">
      <pc:chgData name="Davies J L (FCES)" userId="52580047-3487-4acd-ada8-88ae1c075051" providerId="ADAL" clId="{BEE1064F-DD2B-4B68-9D67-1069EC13B30E}" dt="2020-12-01T10:12:47.113" v="2986" actId="1076"/>
      <pc:docMkLst>
        <pc:docMk/>
      </pc:docMkLst>
      <pc:sldChg chg="addSp delSp modSp mod">
        <pc:chgData name="Davies J L (FCES)" userId="52580047-3487-4acd-ada8-88ae1c075051" providerId="ADAL" clId="{BEE1064F-DD2B-4B68-9D67-1069EC13B30E}" dt="2020-11-23T11:31:40.214" v="2816" actId="2711"/>
        <pc:sldMkLst>
          <pc:docMk/>
          <pc:sldMk cId="3335864419" sldId="256"/>
        </pc:sldMkLst>
        <pc:spChg chg="mod">
          <ac:chgData name="Davies J L (FCES)" userId="52580047-3487-4acd-ada8-88ae1c075051" providerId="ADAL" clId="{BEE1064F-DD2B-4B68-9D67-1069EC13B30E}" dt="2020-11-23T11:31:40.214" v="2816" actId="2711"/>
          <ac:spMkLst>
            <pc:docMk/>
            <pc:sldMk cId="3335864419" sldId="256"/>
            <ac:spMk id="2" creationId="{C7E38390-DE9C-48B5-BC0E-559E77FEDC21}"/>
          </ac:spMkLst>
        </pc:spChg>
        <pc:spChg chg="del mod">
          <ac:chgData name="Davies J L (FCES)" userId="52580047-3487-4acd-ada8-88ae1c075051" providerId="ADAL" clId="{BEE1064F-DD2B-4B68-9D67-1069EC13B30E}" dt="2020-11-17T16:17:01.129" v="2523" actId="478"/>
          <ac:spMkLst>
            <pc:docMk/>
            <pc:sldMk cId="3335864419" sldId="256"/>
            <ac:spMk id="3" creationId="{65E498AE-4ED9-4618-9325-6DB4BAB8419A}"/>
          </ac:spMkLst>
        </pc:spChg>
        <pc:spChg chg="mod">
          <ac:chgData name="Davies J L (FCES)" userId="52580047-3487-4acd-ada8-88ae1c075051" providerId="ADAL" clId="{BEE1064F-DD2B-4B68-9D67-1069EC13B30E}" dt="2020-11-23T11:31:40.214" v="2816" actId="2711"/>
          <ac:spMkLst>
            <pc:docMk/>
            <pc:sldMk cId="3335864419" sldId="256"/>
            <ac:spMk id="10" creationId="{5283C754-6E43-4A8D-A830-5DCA699BF9D5}"/>
          </ac:spMkLst>
        </pc:spChg>
        <pc:spChg chg="mod">
          <ac:chgData name="Davies J L (FCES)" userId="52580047-3487-4acd-ada8-88ae1c075051" providerId="ADAL" clId="{BEE1064F-DD2B-4B68-9D67-1069EC13B30E}" dt="2020-11-23T11:31:40.214" v="2816" actId="2711"/>
          <ac:spMkLst>
            <pc:docMk/>
            <pc:sldMk cId="3335864419" sldId="256"/>
            <ac:spMk id="14" creationId="{E3DE36FA-2FC6-4364-89C0-C4CF70F0AC86}"/>
          </ac:spMkLst>
        </pc:spChg>
        <pc:spChg chg="add del mod">
          <ac:chgData name="Davies J L (FCES)" userId="52580047-3487-4acd-ada8-88ae1c075051" providerId="ADAL" clId="{BEE1064F-DD2B-4B68-9D67-1069EC13B30E}" dt="2020-11-17T16:17:03.409" v="2524" actId="478"/>
          <ac:spMkLst>
            <pc:docMk/>
            <pc:sldMk cId="3335864419" sldId="256"/>
            <ac:spMk id="17" creationId="{4B4C35FC-4639-4378-952A-16BDAB708A22}"/>
          </ac:spMkLst>
        </pc:spChg>
        <pc:picChg chg="mod">
          <ac:chgData name="Davies J L (FCES)" userId="52580047-3487-4acd-ada8-88ae1c075051" providerId="ADAL" clId="{BEE1064F-DD2B-4B68-9D67-1069EC13B30E}" dt="2020-11-17T16:18:45.282" v="2543" actId="1076"/>
          <ac:picMkLst>
            <pc:docMk/>
            <pc:sldMk cId="3335864419" sldId="256"/>
            <ac:picMk id="8" creationId="{950828C0-D2F1-457B-8893-F658BCE7524C}"/>
          </ac:picMkLst>
        </pc:picChg>
      </pc:sldChg>
      <pc:sldChg chg="modSp mod modNotesTx">
        <pc:chgData name="Davies J L (FCES)" userId="52580047-3487-4acd-ada8-88ae1c075051" providerId="ADAL" clId="{BEE1064F-DD2B-4B68-9D67-1069EC13B30E}" dt="2020-11-24T13:38:36.753" v="2952" actId="20577"/>
        <pc:sldMkLst>
          <pc:docMk/>
          <pc:sldMk cId="1668758128" sldId="257"/>
        </pc:sldMkLst>
        <pc:spChg chg="mod">
          <ac:chgData name="Davies J L (FCES)" userId="52580047-3487-4acd-ada8-88ae1c075051" providerId="ADAL" clId="{BEE1064F-DD2B-4B68-9D67-1069EC13B30E}" dt="2020-11-23T11:31:17.641" v="2815" actId="2711"/>
          <ac:spMkLst>
            <pc:docMk/>
            <pc:sldMk cId="1668758128" sldId="257"/>
            <ac:spMk id="2" creationId="{329568F4-A235-46FA-817B-2A10890AE261}"/>
          </ac:spMkLst>
        </pc:spChg>
        <pc:spChg chg="mod">
          <ac:chgData name="Davies J L (FCES)" userId="52580047-3487-4acd-ada8-88ae1c075051" providerId="ADAL" clId="{BEE1064F-DD2B-4B68-9D67-1069EC13B30E}" dt="2020-11-23T11:31:48.572" v="2817" actId="2711"/>
          <ac:spMkLst>
            <pc:docMk/>
            <pc:sldMk cId="1668758128" sldId="257"/>
            <ac:spMk id="3" creationId="{60BA5D1D-152D-4643-B58A-9681420D7499}"/>
          </ac:spMkLst>
        </pc:spChg>
      </pc:sldChg>
      <pc:sldChg chg="modSp mod modNotesTx">
        <pc:chgData name="Davies J L (FCES)" userId="52580047-3487-4acd-ada8-88ae1c075051" providerId="ADAL" clId="{BEE1064F-DD2B-4B68-9D67-1069EC13B30E}" dt="2020-11-24T13:38:31.840" v="2945" actId="20577"/>
        <pc:sldMkLst>
          <pc:docMk/>
          <pc:sldMk cId="2165367072" sldId="258"/>
        </pc:sldMkLst>
        <pc:spChg chg="mod">
          <ac:chgData name="Davies J L (FCES)" userId="52580047-3487-4acd-ada8-88ae1c075051" providerId="ADAL" clId="{BEE1064F-DD2B-4B68-9D67-1069EC13B30E}" dt="2020-11-23T11:31:57.816" v="2818" actId="2711"/>
          <ac:spMkLst>
            <pc:docMk/>
            <pc:sldMk cId="2165367072" sldId="258"/>
            <ac:spMk id="2" creationId="{3AF49B75-66DB-4A27-B650-04A9F636DE15}"/>
          </ac:spMkLst>
        </pc:spChg>
        <pc:spChg chg="mod">
          <ac:chgData name="Davies J L (FCES)" userId="52580047-3487-4acd-ada8-88ae1c075051" providerId="ADAL" clId="{BEE1064F-DD2B-4B68-9D67-1069EC13B30E}" dt="2020-11-23T11:38:22.658" v="2866" actId="14100"/>
          <ac:spMkLst>
            <pc:docMk/>
            <pc:sldMk cId="2165367072" sldId="258"/>
            <ac:spMk id="27" creationId="{11E4918A-2428-4270-BF58-9C0F006CDE4B}"/>
          </ac:spMkLst>
        </pc:spChg>
        <pc:spChg chg="mod">
          <ac:chgData name="Davies J L (FCES)" userId="52580047-3487-4acd-ada8-88ae1c075051" providerId="ADAL" clId="{BEE1064F-DD2B-4B68-9D67-1069EC13B30E}" dt="2020-11-23T11:38:57.756" v="2876" actId="403"/>
          <ac:spMkLst>
            <pc:docMk/>
            <pc:sldMk cId="2165367072" sldId="258"/>
            <ac:spMk id="29" creationId="{7E60D2A6-3CD1-4AA7-873E-E1DA74BD000B}"/>
          </ac:spMkLst>
        </pc:spChg>
        <pc:spChg chg="mod">
          <ac:chgData name="Davies J L (FCES)" userId="52580047-3487-4acd-ada8-88ae1c075051" providerId="ADAL" clId="{BEE1064F-DD2B-4B68-9D67-1069EC13B30E}" dt="2020-11-23T11:39:05.821" v="2879" actId="1076"/>
          <ac:spMkLst>
            <pc:docMk/>
            <pc:sldMk cId="2165367072" sldId="258"/>
            <ac:spMk id="31" creationId="{D839688A-D077-4EED-A461-646E113544F9}"/>
          </ac:spMkLst>
        </pc:spChg>
        <pc:spChg chg="mod">
          <ac:chgData name="Davies J L (FCES)" userId="52580047-3487-4acd-ada8-88ae1c075051" providerId="ADAL" clId="{BEE1064F-DD2B-4B68-9D67-1069EC13B30E}" dt="2020-11-23T11:39:08.100" v="2880" actId="403"/>
          <ac:spMkLst>
            <pc:docMk/>
            <pc:sldMk cId="2165367072" sldId="258"/>
            <ac:spMk id="33" creationId="{314E7100-C8A1-4BFA-9653-6524E93674FA}"/>
          </ac:spMkLst>
        </pc:spChg>
        <pc:spChg chg="mod">
          <ac:chgData name="Davies J L (FCES)" userId="52580047-3487-4acd-ada8-88ae1c075051" providerId="ADAL" clId="{BEE1064F-DD2B-4B68-9D67-1069EC13B30E}" dt="2020-11-23T11:38:53.973" v="2875" actId="1076"/>
          <ac:spMkLst>
            <pc:docMk/>
            <pc:sldMk cId="2165367072" sldId="258"/>
            <ac:spMk id="35" creationId="{C5BE8EB6-05D8-4250-9D7A-E0F3A11AA045}"/>
          </ac:spMkLst>
        </pc:spChg>
        <pc:spChg chg="mod">
          <ac:chgData name="Davies J L (FCES)" userId="52580047-3487-4acd-ada8-88ae1c075051" providerId="ADAL" clId="{BEE1064F-DD2B-4B68-9D67-1069EC13B30E}" dt="2020-11-23T11:38:30.173" v="2869" actId="1076"/>
          <ac:spMkLst>
            <pc:docMk/>
            <pc:sldMk cId="2165367072" sldId="258"/>
            <ac:spMk id="37" creationId="{EE51B07E-B8D0-4571-B92E-7159258DB6ED}"/>
          </ac:spMkLst>
        </pc:spChg>
        <pc:spChg chg="mod">
          <ac:chgData name="Davies J L (FCES)" userId="52580047-3487-4acd-ada8-88ae1c075051" providerId="ADAL" clId="{BEE1064F-DD2B-4B68-9D67-1069EC13B30E}" dt="2020-11-23T11:38:41.260" v="2872" actId="1076"/>
          <ac:spMkLst>
            <pc:docMk/>
            <pc:sldMk cId="2165367072" sldId="258"/>
            <ac:spMk id="39" creationId="{1B640709-25BB-4EF4-A7C8-4B3174CF1057}"/>
          </ac:spMkLst>
        </pc:spChg>
        <pc:picChg chg="mod">
          <ac:chgData name="Davies J L (FCES)" userId="52580047-3487-4acd-ada8-88ae1c075051" providerId="ADAL" clId="{BEE1064F-DD2B-4B68-9D67-1069EC13B30E}" dt="2020-11-23T11:45:37.800" v="2884" actId="1076"/>
          <ac:picMkLst>
            <pc:docMk/>
            <pc:sldMk cId="2165367072" sldId="258"/>
            <ac:picMk id="11" creationId="{3C7D1330-0420-4AF7-8669-ED13805A6C3B}"/>
          </ac:picMkLst>
        </pc:picChg>
      </pc:sldChg>
      <pc:sldChg chg="addSp delSp modSp new mod modAnim modNotesTx">
        <pc:chgData name="Davies J L (FCES)" userId="52580047-3487-4acd-ada8-88ae1c075051" providerId="ADAL" clId="{BEE1064F-DD2B-4B68-9D67-1069EC13B30E}" dt="2020-12-01T10:12:47.113" v="2986" actId="1076"/>
        <pc:sldMkLst>
          <pc:docMk/>
          <pc:sldMk cId="1555476586" sldId="259"/>
        </pc:sldMkLst>
        <pc:spChg chg="del">
          <ac:chgData name="Davies J L (FCES)" userId="52580047-3487-4acd-ada8-88ae1c075051" providerId="ADAL" clId="{BEE1064F-DD2B-4B68-9D67-1069EC13B30E}" dt="2020-11-17T13:45:56.344" v="76" actId="478"/>
          <ac:spMkLst>
            <pc:docMk/>
            <pc:sldMk cId="1555476586" sldId="259"/>
            <ac:spMk id="2" creationId="{88023C93-0172-4044-B95D-72CE92092162}"/>
          </ac:spMkLst>
        </pc:spChg>
        <pc:spChg chg="mod">
          <ac:chgData name="Davies J L (FCES)" userId="52580047-3487-4acd-ada8-88ae1c075051" providerId="ADAL" clId="{BEE1064F-DD2B-4B68-9D67-1069EC13B30E}" dt="2020-12-01T10:12:04.220" v="2979" actId="27636"/>
          <ac:spMkLst>
            <pc:docMk/>
            <pc:sldMk cId="1555476586" sldId="259"/>
            <ac:spMk id="3" creationId="{27074EF0-1B57-4B4A-8725-55D009C467DC}"/>
          </ac:spMkLst>
        </pc:spChg>
        <pc:picChg chg="add mod">
          <ac:chgData name="Davies J L (FCES)" userId="52580047-3487-4acd-ada8-88ae1c075051" providerId="ADAL" clId="{BEE1064F-DD2B-4B68-9D67-1069EC13B30E}" dt="2020-12-01T10:12:47.113" v="2986" actId="1076"/>
          <ac:picMkLst>
            <pc:docMk/>
            <pc:sldMk cId="1555476586" sldId="259"/>
            <ac:picMk id="2" creationId="{FCF18DAB-94DA-4D73-B2DD-C58E18807C16}"/>
          </ac:picMkLst>
        </pc:picChg>
        <pc:picChg chg="add mod modCrop">
          <ac:chgData name="Davies J L (FCES)" userId="52580047-3487-4acd-ada8-88ae1c075051" providerId="ADAL" clId="{BEE1064F-DD2B-4B68-9D67-1069EC13B30E}" dt="2020-12-01T10:12:31.676" v="2985" actId="1076"/>
          <ac:picMkLst>
            <pc:docMk/>
            <pc:sldMk cId="1555476586" sldId="259"/>
            <ac:picMk id="4" creationId="{ED770557-E421-423C-A936-A0034784C748}"/>
          </ac:picMkLst>
        </pc:picChg>
        <pc:picChg chg="add mod">
          <ac:chgData name="Davies J L (FCES)" userId="52580047-3487-4acd-ada8-88ae1c075051" providerId="ADAL" clId="{BEE1064F-DD2B-4B68-9D67-1069EC13B30E}" dt="2020-11-17T13:47:23.499" v="90" actId="1076"/>
          <ac:picMkLst>
            <pc:docMk/>
            <pc:sldMk cId="1555476586" sldId="259"/>
            <ac:picMk id="5" creationId="{054338DD-C402-4BF5-8D8C-6A19AE82095C}"/>
          </ac:picMkLst>
        </pc:picChg>
        <pc:picChg chg="add del mod ord modCrop">
          <ac:chgData name="Davies J L (FCES)" userId="52580047-3487-4acd-ada8-88ae1c075051" providerId="ADAL" clId="{BEE1064F-DD2B-4B68-9D67-1069EC13B30E}" dt="2020-12-01T10:12:00.960" v="2977" actId="478"/>
          <ac:picMkLst>
            <pc:docMk/>
            <pc:sldMk cId="1555476586" sldId="259"/>
            <ac:picMk id="6" creationId="{6ECB0B1E-6D01-46FA-89FA-1B692B293EE2}"/>
          </ac:picMkLst>
        </pc:picChg>
      </pc:sldChg>
      <pc:sldChg chg="addSp delSp modSp new mod modAnim">
        <pc:chgData name="Davies J L (FCES)" userId="52580047-3487-4acd-ada8-88ae1c075051" providerId="ADAL" clId="{BEE1064F-DD2B-4B68-9D67-1069EC13B30E}" dt="2020-12-01T10:12:04.845" v="2980" actId="27636"/>
        <pc:sldMkLst>
          <pc:docMk/>
          <pc:sldMk cId="185198674" sldId="260"/>
        </pc:sldMkLst>
        <pc:spChg chg="del">
          <ac:chgData name="Davies J L (FCES)" userId="52580047-3487-4acd-ada8-88ae1c075051" providerId="ADAL" clId="{BEE1064F-DD2B-4B68-9D67-1069EC13B30E}" dt="2020-11-17T13:58:15.109" v="672" actId="478"/>
          <ac:spMkLst>
            <pc:docMk/>
            <pc:sldMk cId="185198674" sldId="260"/>
            <ac:spMk id="2" creationId="{C42DAF3E-963E-4CF8-8D9F-34E01BFF4BD2}"/>
          </ac:spMkLst>
        </pc:spChg>
        <pc:spChg chg="mod">
          <ac:chgData name="Davies J L (FCES)" userId="52580047-3487-4acd-ada8-88ae1c075051" providerId="ADAL" clId="{BEE1064F-DD2B-4B68-9D67-1069EC13B30E}" dt="2020-12-01T10:12:04.845" v="2980" actId="27636"/>
          <ac:spMkLst>
            <pc:docMk/>
            <pc:sldMk cId="185198674" sldId="260"/>
            <ac:spMk id="11" creationId="{014285AD-C585-4E84-A92F-8ABC45AEBC3A}"/>
          </ac:spMkLst>
        </pc:spChg>
        <pc:grpChg chg="add mod">
          <ac:chgData name="Davies J L (FCES)" userId="52580047-3487-4acd-ada8-88ae1c075051" providerId="ADAL" clId="{BEE1064F-DD2B-4B68-9D67-1069EC13B30E}" dt="2020-11-17T13:58:28.068" v="676" actId="1076"/>
          <ac:grpSpMkLst>
            <pc:docMk/>
            <pc:sldMk cId="185198674" sldId="260"/>
            <ac:grpSpMk id="4" creationId="{0290888F-5161-48AA-9031-AB1979EDED9B}"/>
          </ac:grpSpMkLst>
        </pc:grpChg>
        <pc:picChg chg="add mod">
          <ac:chgData name="Davies J L (FCES)" userId="52580047-3487-4acd-ada8-88ae1c075051" providerId="ADAL" clId="{BEE1064F-DD2B-4B68-9D67-1069EC13B30E}" dt="2020-11-29T13:25:11.605" v="2972" actId="1076"/>
          <ac:picMkLst>
            <pc:docMk/>
            <pc:sldMk cId="185198674" sldId="260"/>
            <ac:picMk id="3" creationId="{5FC62897-85E7-4133-9C75-0C4ABC088713}"/>
          </ac:picMkLst>
        </pc:picChg>
        <pc:picChg chg="mod">
          <ac:chgData name="Davies J L (FCES)" userId="52580047-3487-4acd-ada8-88ae1c075051" providerId="ADAL" clId="{BEE1064F-DD2B-4B68-9D67-1069EC13B30E}" dt="2020-11-17T13:58:21.024" v="673"/>
          <ac:picMkLst>
            <pc:docMk/>
            <pc:sldMk cId="185198674" sldId="260"/>
            <ac:picMk id="5" creationId="{FEB8A457-1921-4D68-A6DF-EFBB7A9E215B}"/>
          </ac:picMkLst>
        </pc:picChg>
        <pc:picChg chg="mod">
          <ac:chgData name="Davies J L (FCES)" userId="52580047-3487-4acd-ada8-88ae1c075051" providerId="ADAL" clId="{BEE1064F-DD2B-4B68-9D67-1069EC13B30E}" dt="2020-11-17T13:58:21.024" v="673"/>
          <ac:picMkLst>
            <pc:docMk/>
            <pc:sldMk cId="185198674" sldId="260"/>
            <ac:picMk id="6" creationId="{FB4DBB6B-703F-44F1-87E0-1EBC2F80FA0C}"/>
          </ac:picMkLst>
        </pc:picChg>
      </pc:sldChg>
      <pc:sldChg chg="addSp delSp modSp new mod modAnim modNotesTx">
        <pc:chgData name="Davies J L (FCES)" userId="52580047-3487-4acd-ada8-88ae1c075051" providerId="ADAL" clId="{BEE1064F-DD2B-4B68-9D67-1069EC13B30E}" dt="2020-11-29T13:25:23.774" v="2974" actId="1076"/>
        <pc:sldMkLst>
          <pc:docMk/>
          <pc:sldMk cId="1483561912" sldId="261"/>
        </pc:sldMkLst>
        <pc:spChg chg="del">
          <ac:chgData name="Davies J L (FCES)" userId="52580047-3487-4acd-ada8-88ae1c075051" providerId="ADAL" clId="{BEE1064F-DD2B-4B68-9D67-1069EC13B30E}" dt="2020-11-17T13:58:36.067" v="678" actId="478"/>
          <ac:spMkLst>
            <pc:docMk/>
            <pc:sldMk cId="1483561912" sldId="261"/>
            <ac:spMk id="2" creationId="{AA5F1C1D-D721-4BB8-A122-97A85893AC51}"/>
          </ac:spMkLst>
        </pc:spChg>
        <pc:spChg chg="mod">
          <ac:chgData name="Davies J L (FCES)" userId="52580047-3487-4acd-ada8-88ae1c075051" providerId="ADAL" clId="{BEE1064F-DD2B-4B68-9D67-1069EC13B30E}" dt="2020-11-23T11:32:29.933" v="2821" actId="2711"/>
          <ac:spMkLst>
            <pc:docMk/>
            <pc:sldMk cId="1483561912" sldId="261"/>
            <ac:spMk id="3" creationId="{CCFBE6E9-CC27-4A63-AC6F-0AB86993F637}"/>
          </ac:spMkLst>
        </pc:spChg>
        <pc:picChg chg="add mod">
          <ac:chgData name="Davies J L (FCES)" userId="52580047-3487-4acd-ada8-88ae1c075051" providerId="ADAL" clId="{BEE1064F-DD2B-4B68-9D67-1069EC13B30E}" dt="2020-11-29T13:25:23.774" v="2974" actId="1076"/>
          <ac:picMkLst>
            <pc:docMk/>
            <pc:sldMk cId="1483561912" sldId="261"/>
            <ac:picMk id="2" creationId="{9F5CBC13-C3A7-423D-A626-B28B3B55DA2A}"/>
          </ac:picMkLst>
        </pc:picChg>
        <pc:picChg chg="add mod">
          <ac:chgData name="Davies J L (FCES)" userId="52580047-3487-4acd-ada8-88ae1c075051" providerId="ADAL" clId="{BEE1064F-DD2B-4B68-9D67-1069EC13B30E}" dt="2020-11-17T14:18:57.821" v="971" actId="1076"/>
          <ac:picMkLst>
            <pc:docMk/>
            <pc:sldMk cId="1483561912" sldId="261"/>
            <ac:picMk id="5" creationId="{225B7EDE-DDBD-4345-B96D-1F40AD8E8C3E}"/>
          </ac:picMkLst>
        </pc:picChg>
        <pc:picChg chg="add del">
          <ac:chgData name="Davies J L (FCES)" userId="52580047-3487-4acd-ada8-88ae1c075051" providerId="ADAL" clId="{BEE1064F-DD2B-4B68-9D67-1069EC13B30E}" dt="2020-11-17T14:14:09.705" v="685" actId="478"/>
          <ac:picMkLst>
            <pc:docMk/>
            <pc:sldMk cId="1483561912" sldId="261"/>
            <ac:picMk id="7" creationId="{BA0FDB6F-B23F-47C3-ABE8-EC2A10372EA2}"/>
          </ac:picMkLst>
        </pc:picChg>
        <pc:picChg chg="add mod modCrop">
          <ac:chgData name="Davies J L (FCES)" userId="52580047-3487-4acd-ada8-88ae1c075051" providerId="ADAL" clId="{BEE1064F-DD2B-4B68-9D67-1069EC13B30E}" dt="2020-11-17T14:14:52.876" v="694" actId="1076"/>
          <ac:picMkLst>
            <pc:docMk/>
            <pc:sldMk cId="1483561912" sldId="261"/>
            <ac:picMk id="8" creationId="{043EA7B4-7B76-4571-8A84-4BCEF75C0E9F}"/>
          </ac:picMkLst>
        </pc:picChg>
      </pc:sldChg>
      <pc:sldChg chg="addSp modSp new mod modNotesTx">
        <pc:chgData name="Davies J L (FCES)" userId="52580047-3487-4acd-ada8-88ae1c075051" providerId="ADAL" clId="{BEE1064F-DD2B-4B68-9D67-1069EC13B30E}" dt="2020-11-24T13:12:03.013" v="2898" actId="20577"/>
        <pc:sldMkLst>
          <pc:docMk/>
          <pc:sldMk cId="1890316865" sldId="262"/>
        </pc:sldMkLst>
        <pc:spChg chg="mod">
          <ac:chgData name="Davies J L (FCES)" userId="52580047-3487-4acd-ada8-88ae1c075051" providerId="ADAL" clId="{BEE1064F-DD2B-4B68-9D67-1069EC13B30E}" dt="2020-11-23T11:32:37.146" v="2822" actId="2711"/>
          <ac:spMkLst>
            <pc:docMk/>
            <pc:sldMk cId="1890316865" sldId="262"/>
            <ac:spMk id="2" creationId="{A084977A-E639-4CEB-B213-DBD230EA2F5F}"/>
          </ac:spMkLst>
        </pc:spChg>
        <pc:spChg chg="mod">
          <ac:chgData name="Davies J L (FCES)" userId="52580047-3487-4acd-ada8-88ae1c075051" providerId="ADAL" clId="{BEE1064F-DD2B-4B68-9D67-1069EC13B30E}" dt="2020-11-23T11:32:37.146" v="2822" actId="2711"/>
          <ac:spMkLst>
            <pc:docMk/>
            <pc:sldMk cId="1890316865" sldId="262"/>
            <ac:spMk id="3" creationId="{78655B2C-5ACB-4562-8776-115A7CCF3AAD}"/>
          </ac:spMkLst>
        </pc:spChg>
        <pc:picChg chg="add mod">
          <ac:chgData name="Davies J L (FCES)" userId="52580047-3487-4acd-ada8-88ae1c075051" providerId="ADAL" clId="{BEE1064F-DD2B-4B68-9D67-1069EC13B30E}" dt="2020-11-17T14:31:27.073" v="1307" actId="1076"/>
          <ac:picMkLst>
            <pc:docMk/>
            <pc:sldMk cId="1890316865" sldId="262"/>
            <ac:picMk id="5" creationId="{F7369C4F-D6AE-4C3D-A42B-771F6C75AA5F}"/>
          </ac:picMkLst>
        </pc:picChg>
        <pc:picChg chg="add mod">
          <ac:chgData name="Davies J L (FCES)" userId="52580047-3487-4acd-ada8-88ae1c075051" providerId="ADAL" clId="{BEE1064F-DD2B-4B68-9D67-1069EC13B30E}" dt="2020-11-17T14:28:05.761" v="1112" actId="1076"/>
          <ac:picMkLst>
            <pc:docMk/>
            <pc:sldMk cId="1890316865" sldId="262"/>
            <ac:picMk id="6" creationId="{B45E41CD-D1B5-42AE-95D3-EC8417964256}"/>
          </ac:picMkLst>
        </pc:picChg>
        <pc:picChg chg="add mod">
          <ac:chgData name="Davies J L (FCES)" userId="52580047-3487-4acd-ada8-88ae1c075051" providerId="ADAL" clId="{BEE1064F-DD2B-4B68-9D67-1069EC13B30E}" dt="2020-11-17T14:28:05.761" v="1112" actId="1076"/>
          <ac:picMkLst>
            <pc:docMk/>
            <pc:sldMk cId="1890316865" sldId="262"/>
            <ac:picMk id="7" creationId="{A7D83D01-7172-4B67-A408-D1200D741BE2}"/>
          </ac:picMkLst>
        </pc:picChg>
        <pc:picChg chg="add mod">
          <ac:chgData name="Davies J L (FCES)" userId="52580047-3487-4acd-ada8-88ae1c075051" providerId="ADAL" clId="{BEE1064F-DD2B-4B68-9D67-1069EC13B30E}" dt="2020-11-17T14:28:05.761" v="1112" actId="1076"/>
          <ac:picMkLst>
            <pc:docMk/>
            <pc:sldMk cId="1890316865" sldId="262"/>
            <ac:picMk id="8" creationId="{57331E08-90FD-4949-80D8-41C57F33B4EF}"/>
          </ac:picMkLst>
        </pc:picChg>
        <pc:picChg chg="add mod">
          <ac:chgData name="Davies J L (FCES)" userId="52580047-3487-4acd-ada8-88ae1c075051" providerId="ADAL" clId="{BEE1064F-DD2B-4B68-9D67-1069EC13B30E}" dt="2020-11-17T14:28:05.761" v="1112" actId="1076"/>
          <ac:picMkLst>
            <pc:docMk/>
            <pc:sldMk cId="1890316865" sldId="262"/>
            <ac:picMk id="9" creationId="{5C4F4B75-9EA4-434D-BB47-DA14C1D3F55F}"/>
          </ac:picMkLst>
        </pc:picChg>
      </pc:sldChg>
      <pc:sldChg chg="addSp delSp modSp add mod">
        <pc:chgData name="Davies J L (FCES)" userId="52580047-3487-4acd-ada8-88ae1c075051" providerId="ADAL" clId="{BEE1064F-DD2B-4B68-9D67-1069EC13B30E}" dt="2020-11-23T11:32:45.625" v="2823" actId="2711"/>
        <pc:sldMkLst>
          <pc:docMk/>
          <pc:sldMk cId="4049786641" sldId="263"/>
        </pc:sldMkLst>
        <pc:spChg chg="mod">
          <ac:chgData name="Davies J L (FCES)" userId="52580047-3487-4acd-ada8-88ae1c075051" providerId="ADAL" clId="{BEE1064F-DD2B-4B68-9D67-1069EC13B30E}" dt="2020-11-23T11:32:45.625" v="2823" actId="2711"/>
          <ac:spMkLst>
            <pc:docMk/>
            <pc:sldMk cId="4049786641" sldId="263"/>
            <ac:spMk id="2" creationId="{A084977A-E639-4CEB-B213-DBD230EA2F5F}"/>
          </ac:spMkLst>
        </pc:spChg>
        <pc:spChg chg="mod">
          <ac:chgData name="Davies J L (FCES)" userId="52580047-3487-4acd-ada8-88ae1c075051" providerId="ADAL" clId="{BEE1064F-DD2B-4B68-9D67-1069EC13B30E}" dt="2020-11-23T11:32:45.625" v="2823" actId="2711"/>
          <ac:spMkLst>
            <pc:docMk/>
            <pc:sldMk cId="4049786641" sldId="263"/>
            <ac:spMk id="3" creationId="{78655B2C-5ACB-4562-8776-115A7CCF3AAD}"/>
          </ac:spMkLst>
        </pc:spChg>
        <pc:picChg chg="add mod">
          <ac:chgData name="Davies J L (FCES)" userId="52580047-3487-4acd-ada8-88ae1c075051" providerId="ADAL" clId="{BEE1064F-DD2B-4B68-9D67-1069EC13B30E}" dt="2020-11-19T12:12:44.083" v="2546" actId="1076"/>
          <ac:picMkLst>
            <pc:docMk/>
            <pc:sldMk cId="4049786641" sldId="263"/>
            <ac:picMk id="4" creationId="{4D025D80-3BBB-444C-B978-1BDB1E84FBBB}"/>
          </ac:picMkLst>
        </pc:picChg>
        <pc:picChg chg="mod">
          <ac:chgData name="Davies J L (FCES)" userId="52580047-3487-4acd-ada8-88ae1c075051" providerId="ADAL" clId="{BEE1064F-DD2B-4B68-9D67-1069EC13B30E}" dt="2020-11-17T14:34:37.485" v="1318" actId="1076"/>
          <ac:picMkLst>
            <pc:docMk/>
            <pc:sldMk cId="4049786641" sldId="263"/>
            <ac:picMk id="5" creationId="{F7369C4F-D6AE-4C3D-A42B-771F6C75AA5F}"/>
          </ac:picMkLst>
        </pc:picChg>
        <pc:picChg chg="del mod">
          <ac:chgData name="Davies J L (FCES)" userId="52580047-3487-4acd-ada8-88ae1c075051" providerId="ADAL" clId="{BEE1064F-DD2B-4B68-9D67-1069EC13B30E}" dt="2020-11-17T14:35:21.632" v="1321" actId="478"/>
          <ac:picMkLst>
            <pc:docMk/>
            <pc:sldMk cId="4049786641" sldId="263"/>
            <ac:picMk id="6" creationId="{B45E41CD-D1B5-42AE-95D3-EC8417964256}"/>
          </ac:picMkLst>
        </pc:picChg>
        <pc:picChg chg="del">
          <ac:chgData name="Davies J L (FCES)" userId="52580047-3487-4acd-ada8-88ae1c075051" providerId="ADAL" clId="{BEE1064F-DD2B-4B68-9D67-1069EC13B30E}" dt="2020-11-17T14:35:22.132" v="1322" actId="478"/>
          <ac:picMkLst>
            <pc:docMk/>
            <pc:sldMk cId="4049786641" sldId="263"/>
            <ac:picMk id="7" creationId="{A7D83D01-7172-4B67-A408-D1200D741BE2}"/>
          </ac:picMkLst>
        </pc:picChg>
        <pc:picChg chg="del">
          <ac:chgData name="Davies J L (FCES)" userId="52580047-3487-4acd-ada8-88ae1c075051" providerId="ADAL" clId="{BEE1064F-DD2B-4B68-9D67-1069EC13B30E}" dt="2020-11-17T14:35:22.633" v="1323" actId="478"/>
          <ac:picMkLst>
            <pc:docMk/>
            <pc:sldMk cId="4049786641" sldId="263"/>
            <ac:picMk id="8" creationId="{57331E08-90FD-4949-80D8-41C57F33B4EF}"/>
          </ac:picMkLst>
        </pc:picChg>
        <pc:picChg chg="del">
          <ac:chgData name="Davies J L (FCES)" userId="52580047-3487-4acd-ada8-88ae1c075051" providerId="ADAL" clId="{BEE1064F-DD2B-4B68-9D67-1069EC13B30E}" dt="2020-11-17T14:35:21.158" v="1319" actId="478"/>
          <ac:picMkLst>
            <pc:docMk/>
            <pc:sldMk cId="4049786641" sldId="263"/>
            <ac:picMk id="9" creationId="{5C4F4B75-9EA4-434D-BB47-DA14C1D3F55F}"/>
          </ac:picMkLst>
        </pc:picChg>
      </pc:sldChg>
      <pc:sldChg chg="addSp modSp add mod modAnim">
        <pc:chgData name="Davies J L (FCES)" userId="52580047-3487-4acd-ada8-88ae1c075051" providerId="ADAL" clId="{BEE1064F-DD2B-4B68-9D67-1069EC13B30E}" dt="2020-11-29T13:25:37.369" v="2976" actId="1076"/>
        <pc:sldMkLst>
          <pc:docMk/>
          <pc:sldMk cId="819863255" sldId="264"/>
        </pc:sldMkLst>
        <pc:spChg chg="mod">
          <ac:chgData name="Davies J L (FCES)" userId="52580047-3487-4acd-ada8-88ae1c075051" providerId="ADAL" clId="{BEE1064F-DD2B-4B68-9D67-1069EC13B30E}" dt="2020-11-23T11:33:03.267" v="2824" actId="2711"/>
          <ac:spMkLst>
            <pc:docMk/>
            <pc:sldMk cId="819863255" sldId="264"/>
            <ac:spMk id="2" creationId="{A084977A-E639-4CEB-B213-DBD230EA2F5F}"/>
          </ac:spMkLst>
        </pc:spChg>
        <pc:spChg chg="mod">
          <ac:chgData name="Davies J L (FCES)" userId="52580047-3487-4acd-ada8-88ae1c075051" providerId="ADAL" clId="{BEE1064F-DD2B-4B68-9D67-1069EC13B30E}" dt="2020-11-23T11:33:03.267" v="2824" actId="2711"/>
          <ac:spMkLst>
            <pc:docMk/>
            <pc:sldMk cId="819863255" sldId="264"/>
            <ac:spMk id="3" creationId="{78655B2C-5ACB-4562-8776-115A7CCF3AAD}"/>
          </ac:spMkLst>
        </pc:spChg>
        <pc:picChg chg="add mod">
          <ac:chgData name="Davies J L (FCES)" userId="52580047-3487-4acd-ada8-88ae1c075051" providerId="ADAL" clId="{BEE1064F-DD2B-4B68-9D67-1069EC13B30E}" dt="2020-11-29T13:25:37.369" v="2976" actId="1076"/>
          <ac:picMkLst>
            <pc:docMk/>
            <pc:sldMk cId="819863255" sldId="264"/>
            <ac:picMk id="4" creationId="{63E7AE54-23BF-4226-926B-016E9D811D49}"/>
          </ac:picMkLst>
        </pc:picChg>
        <pc:picChg chg="mod">
          <ac:chgData name="Davies J L (FCES)" userId="52580047-3487-4acd-ada8-88ae1c075051" providerId="ADAL" clId="{BEE1064F-DD2B-4B68-9D67-1069EC13B30E}" dt="2020-11-17T14:36:56.609" v="1349" actId="1076"/>
          <ac:picMkLst>
            <pc:docMk/>
            <pc:sldMk cId="819863255" sldId="264"/>
            <ac:picMk id="5" creationId="{F7369C4F-D6AE-4C3D-A42B-771F6C75AA5F}"/>
          </ac:picMkLst>
        </pc:picChg>
        <pc:picChg chg="add mod">
          <ac:chgData name="Davies J L (FCES)" userId="52580047-3487-4acd-ada8-88ae1c075051" providerId="ADAL" clId="{BEE1064F-DD2B-4B68-9D67-1069EC13B30E}" dt="2020-11-17T14:47:47.638" v="1638" actId="1076"/>
          <ac:picMkLst>
            <pc:docMk/>
            <pc:sldMk cId="819863255" sldId="264"/>
            <ac:picMk id="6" creationId="{914C5211-80D5-48CC-A0FB-7E5BD353CFDD}"/>
          </ac:picMkLst>
        </pc:picChg>
        <pc:picChg chg="add mod">
          <ac:chgData name="Davies J L (FCES)" userId="52580047-3487-4acd-ada8-88ae1c075051" providerId="ADAL" clId="{BEE1064F-DD2B-4B68-9D67-1069EC13B30E}" dt="2020-11-17T14:47:52.686" v="1639" actId="1076"/>
          <ac:picMkLst>
            <pc:docMk/>
            <pc:sldMk cId="819863255" sldId="264"/>
            <ac:picMk id="7" creationId="{95BD4E51-5A0D-42A3-A2A5-562C632384A3}"/>
          </ac:picMkLst>
        </pc:picChg>
      </pc:sldChg>
      <pc:sldChg chg="new del">
        <pc:chgData name="Davies J L (FCES)" userId="52580047-3487-4acd-ada8-88ae1c075051" providerId="ADAL" clId="{BEE1064F-DD2B-4B68-9D67-1069EC13B30E}" dt="2020-11-17T14:35:38.403" v="1326" actId="2696"/>
        <pc:sldMkLst>
          <pc:docMk/>
          <pc:sldMk cId="2219126543" sldId="264"/>
        </pc:sldMkLst>
      </pc:sldChg>
      <pc:sldChg chg="addSp modSp new mod">
        <pc:chgData name="Davies J L (FCES)" userId="52580047-3487-4acd-ada8-88ae1c075051" providerId="ADAL" clId="{BEE1064F-DD2B-4B68-9D67-1069EC13B30E}" dt="2020-11-23T11:33:10.405" v="2825" actId="2711"/>
        <pc:sldMkLst>
          <pc:docMk/>
          <pc:sldMk cId="2547020851" sldId="265"/>
        </pc:sldMkLst>
        <pc:spChg chg="mod">
          <ac:chgData name="Davies J L (FCES)" userId="52580047-3487-4acd-ada8-88ae1c075051" providerId="ADAL" clId="{BEE1064F-DD2B-4B68-9D67-1069EC13B30E}" dt="2020-11-23T11:33:10.405" v="2825" actId="2711"/>
          <ac:spMkLst>
            <pc:docMk/>
            <pc:sldMk cId="2547020851" sldId="265"/>
            <ac:spMk id="2" creationId="{ACD01943-3BAE-47D0-9710-70367C9F6444}"/>
          </ac:spMkLst>
        </pc:spChg>
        <pc:spChg chg="mod">
          <ac:chgData name="Davies J L (FCES)" userId="52580047-3487-4acd-ada8-88ae1c075051" providerId="ADAL" clId="{BEE1064F-DD2B-4B68-9D67-1069EC13B30E}" dt="2020-11-23T11:33:10.405" v="2825" actId="2711"/>
          <ac:spMkLst>
            <pc:docMk/>
            <pc:sldMk cId="2547020851" sldId="265"/>
            <ac:spMk id="3" creationId="{3B4982D0-BF8C-4E54-8853-378F3B434045}"/>
          </ac:spMkLst>
        </pc:spChg>
        <pc:picChg chg="add mod modCrop">
          <ac:chgData name="Davies J L (FCES)" userId="52580047-3487-4acd-ada8-88ae1c075051" providerId="ADAL" clId="{BEE1064F-DD2B-4B68-9D67-1069EC13B30E}" dt="2020-11-17T14:53:22.406" v="1684" actId="1076"/>
          <ac:picMkLst>
            <pc:docMk/>
            <pc:sldMk cId="2547020851" sldId="265"/>
            <ac:picMk id="4" creationId="{F9A8553C-3930-454C-B2DB-65E9F4B7A464}"/>
          </ac:picMkLst>
        </pc:picChg>
        <pc:picChg chg="add mod">
          <ac:chgData name="Davies J L (FCES)" userId="52580047-3487-4acd-ada8-88ae1c075051" providerId="ADAL" clId="{BEE1064F-DD2B-4B68-9D67-1069EC13B30E}" dt="2020-11-17T14:52:00.362" v="1664" actId="1076"/>
          <ac:picMkLst>
            <pc:docMk/>
            <pc:sldMk cId="2547020851" sldId="265"/>
            <ac:picMk id="6" creationId="{400FFACB-3BFC-4BCD-8C9D-6D34FAC4B942}"/>
          </ac:picMkLst>
        </pc:picChg>
        <pc:picChg chg="add mod modCrop">
          <ac:chgData name="Davies J L (FCES)" userId="52580047-3487-4acd-ada8-88ae1c075051" providerId="ADAL" clId="{BEE1064F-DD2B-4B68-9D67-1069EC13B30E}" dt="2020-11-17T14:53:26.990" v="1687" actId="1076"/>
          <ac:picMkLst>
            <pc:docMk/>
            <pc:sldMk cId="2547020851" sldId="265"/>
            <ac:picMk id="7" creationId="{014C3176-8721-4AC9-A034-270AE239FA8C}"/>
          </ac:picMkLst>
        </pc:picChg>
      </pc:sldChg>
      <pc:sldChg chg="addSp delSp modSp new mod ord">
        <pc:chgData name="Davies J L (FCES)" userId="52580047-3487-4acd-ada8-88ae1c075051" providerId="ADAL" clId="{BEE1064F-DD2B-4B68-9D67-1069EC13B30E}" dt="2020-11-23T11:45:13.315" v="2882"/>
        <pc:sldMkLst>
          <pc:docMk/>
          <pc:sldMk cId="2052091052" sldId="266"/>
        </pc:sldMkLst>
        <pc:spChg chg="mod">
          <ac:chgData name="Davies J L (FCES)" userId="52580047-3487-4acd-ada8-88ae1c075051" providerId="ADAL" clId="{BEE1064F-DD2B-4B68-9D67-1069EC13B30E}" dt="2020-11-23T11:32:06.781" v="2819" actId="2711"/>
          <ac:spMkLst>
            <pc:docMk/>
            <pc:sldMk cId="2052091052" sldId="266"/>
            <ac:spMk id="2" creationId="{6CCB4B24-0378-4238-82E3-8C414C8021F2}"/>
          </ac:spMkLst>
        </pc:spChg>
        <pc:spChg chg="del">
          <ac:chgData name="Davies J L (FCES)" userId="52580047-3487-4acd-ada8-88ae1c075051" providerId="ADAL" clId="{BEE1064F-DD2B-4B68-9D67-1069EC13B30E}" dt="2020-11-17T14:56:17.241" v="1720" actId="931"/>
          <ac:spMkLst>
            <pc:docMk/>
            <pc:sldMk cId="2052091052" sldId="266"/>
            <ac:spMk id="3" creationId="{0384679C-5641-4471-BEB5-CF7338EAA370}"/>
          </ac:spMkLst>
        </pc:spChg>
        <pc:spChg chg="add mod">
          <ac:chgData name="Davies J L (FCES)" userId="52580047-3487-4acd-ada8-88ae1c075051" providerId="ADAL" clId="{BEE1064F-DD2B-4B68-9D67-1069EC13B30E}" dt="2020-11-23T11:38:01.304" v="2860" actId="403"/>
          <ac:spMkLst>
            <pc:docMk/>
            <pc:sldMk cId="2052091052" sldId="266"/>
            <ac:spMk id="13" creationId="{3589B141-AC26-4764-A4FA-23569C9CF191}"/>
          </ac:spMkLst>
        </pc:spChg>
        <pc:spChg chg="add mod">
          <ac:chgData name="Davies J L (FCES)" userId="52580047-3487-4acd-ada8-88ae1c075051" providerId="ADAL" clId="{BEE1064F-DD2B-4B68-9D67-1069EC13B30E}" dt="2020-11-23T11:38:10.849" v="2863" actId="1076"/>
          <ac:spMkLst>
            <pc:docMk/>
            <pc:sldMk cId="2052091052" sldId="266"/>
            <ac:spMk id="15" creationId="{2F61A5AF-BF36-4D79-89C5-AEA987FEF3E4}"/>
          </ac:spMkLst>
        </pc:spChg>
        <pc:spChg chg="add mod">
          <ac:chgData name="Davies J L (FCES)" userId="52580047-3487-4acd-ada8-88ae1c075051" providerId="ADAL" clId="{BEE1064F-DD2B-4B68-9D67-1069EC13B30E}" dt="2020-11-23T11:38:13.798" v="2864" actId="1076"/>
          <ac:spMkLst>
            <pc:docMk/>
            <pc:sldMk cId="2052091052" sldId="266"/>
            <ac:spMk id="17" creationId="{3D5CA59D-018D-4AFC-B586-008FD009154C}"/>
          </ac:spMkLst>
        </pc:spChg>
        <pc:picChg chg="add mod">
          <ac:chgData name="Davies J L (FCES)" userId="52580047-3487-4acd-ada8-88ae1c075051" providerId="ADAL" clId="{BEE1064F-DD2B-4B68-9D67-1069EC13B30E}" dt="2020-11-17T15:48:41.836" v="1748" actId="1076"/>
          <ac:picMkLst>
            <pc:docMk/>
            <pc:sldMk cId="2052091052" sldId="266"/>
            <ac:picMk id="5" creationId="{1B325E39-8FDF-4507-9D4A-FB0C52294D56}"/>
          </ac:picMkLst>
        </pc:picChg>
        <pc:picChg chg="add mod">
          <ac:chgData name="Davies J L (FCES)" userId="52580047-3487-4acd-ada8-88ae1c075051" providerId="ADAL" clId="{BEE1064F-DD2B-4B68-9D67-1069EC13B30E}" dt="2020-11-17T15:48:47.525" v="1750" actId="1076"/>
          <ac:picMkLst>
            <pc:docMk/>
            <pc:sldMk cId="2052091052" sldId="266"/>
            <ac:picMk id="7" creationId="{8C3E30E5-E22C-45F3-816C-8E80A8E75ED2}"/>
          </ac:picMkLst>
        </pc:picChg>
        <pc:picChg chg="add mod">
          <ac:chgData name="Davies J L (FCES)" userId="52580047-3487-4acd-ada8-88ae1c075051" providerId="ADAL" clId="{BEE1064F-DD2B-4B68-9D67-1069EC13B30E}" dt="2020-11-17T15:48:54.545" v="1753" actId="14100"/>
          <ac:picMkLst>
            <pc:docMk/>
            <pc:sldMk cId="2052091052" sldId="266"/>
            <ac:picMk id="9" creationId="{7A98DD9C-95A6-4113-8F31-F799159E9336}"/>
          </ac:picMkLst>
        </pc:picChg>
        <pc:picChg chg="add mod">
          <ac:chgData name="Davies J L (FCES)" userId="52580047-3487-4acd-ada8-88ae1c075051" providerId="ADAL" clId="{BEE1064F-DD2B-4B68-9D67-1069EC13B30E}" dt="2020-11-17T15:49:01.753" v="1755" actId="1076"/>
          <ac:picMkLst>
            <pc:docMk/>
            <pc:sldMk cId="2052091052" sldId="266"/>
            <ac:picMk id="11" creationId="{2F7AB43D-7AF1-4E7F-BD7C-FC58EB9B7973}"/>
          </ac:picMkLst>
        </pc:picChg>
      </pc:sldChg>
      <pc:sldChg chg="addSp modSp new mod modNotesTx">
        <pc:chgData name="Davies J L (FCES)" userId="52580047-3487-4acd-ada8-88ae1c075051" providerId="ADAL" clId="{BEE1064F-DD2B-4B68-9D67-1069EC13B30E}" dt="2020-11-24T13:12:38.148" v="2903" actId="20577"/>
        <pc:sldMkLst>
          <pc:docMk/>
          <pc:sldMk cId="2429937692" sldId="267"/>
        </pc:sldMkLst>
        <pc:spChg chg="mod">
          <ac:chgData name="Davies J L (FCES)" userId="52580047-3487-4acd-ada8-88ae1c075051" providerId="ADAL" clId="{BEE1064F-DD2B-4B68-9D67-1069EC13B30E}" dt="2020-11-23T11:33:17.551" v="2826" actId="2711"/>
          <ac:spMkLst>
            <pc:docMk/>
            <pc:sldMk cId="2429937692" sldId="267"/>
            <ac:spMk id="2" creationId="{62F2DC00-5B3A-4269-854C-FB56CBDD1C79}"/>
          </ac:spMkLst>
        </pc:spChg>
        <pc:spChg chg="mod">
          <ac:chgData name="Davies J L (FCES)" userId="52580047-3487-4acd-ada8-88ae1c075051" providerId="ADAL" clId="{BEE1064F-DD2B-4B68-9D67-1069EC13B30E}" dt="2020-11-19T12:27:02.795" v="2763" actId="14100"/>
          <ac:spMkLst>
            <pc:docMk/>
            <pc:sldMk cId="2429937692" sldId="267"/>
            <ac:spMk id="3" creationId="{FD9CF21F-1501-42FD-BA18-53350EF05DC7}"/>
          </ac:spMkLst>
        </pc:spChg>
        <pc:spChg chg="mod">
          <ac:chgData name="Davies J L (FCES)" userId="52580047-3487-4acd-ada8-88ae1c075051" providerId="ADAL" clId="{BEE1064F-DD2B-4B68-9D67-1069EC13B30E}" dt="2020-11-23T11:33:17.551" v="2826" actId="2711"/>
          <ac:spMkLst>
            <pc:docMk/>
            <pc:sldMk cId="2429937692" sldId="267"/>
            <ac:spMk id="7" creationId="{A2D2DD08-41D0-45BA-A98C-3CC8A6F02C02}"/>
          </ac:spMkLst>
        </pc:spChg>
        <pc:picChg chg="add mod">
          <ac:chgData name="Davies J L (FCES)" userId="52580047-3487-4acd-ada8-88ae1c075051" providerId="ADAL" clId="{BEE1064F-DD2B-4B68-9D67-1069EC13B30E}" dt="2020-11-19T12:16:11.914" v="2751" actId="1076"/>
          <ac:picMkLst>
            <pc:docMk/>
            <pc:sldMk cId="2429937692" sldId="267"/>
            <ac:picMk id="4" creationId="{AF969C2B-94AD-496F-B1B2-CCDFBA966F70}"/>
          </ac:picMkLst>
        </pc:picChg>
      </pc:sldChg>
      <pc:sldChg chg="modSp new mod">
        <pc:chgData name="Davies J L (FCES)" userId="52580047-3487-4acd-ada8-88ae1c075051" providerId="ADAL" clId="{BEE1064F-DD2B-4B68-9D67-1069EC13B30E}" dt="2020-11-19T12:38:40.068" v="2775" actId="20577"/>
        <pc:sldMkLst>
          <pc:docMk/>
          <pc:sldMk cId="827941182" sldId="268"/>
        </pc:sldMkLst>
        <pc:spChg chg="mod">
          <ac:chgData name="Davies J L (FCES)" userId="52580047-3487-4acd-ada8-88ae1c075051" providerId="ADAL" clId="{BEE1064F-DD2B-4B68-9D67-1069EC13B30E}" dt="2020-11-19T12:38:40.068" v="2775" actId="20577"/>
          <ac:spMkLst>
            <pc:docMk/>
            <pc:sldMk cId="827941182" sldId="268"/>
            <ac:spMk id="2" creationId="{AAA403E2-6D3F-4048-AABA-4763C3DABE0C}"/>
          </ac:spMkLst>
        </pc:spChg>
      </pc:sldChg>
      <pc:sldChg chg="modSp new mod modNotesTx">
        <pc:chgData name="Davies J L (FCES)" userId="52580047-3487-4acd-ada8-88ae1c075051" providerId="ADAL" clId="{BEE1064F-DD2B-4B68-9D67-1069EC13B30E}" dt="2020-11-24T13:12:43.559" v="2908" actId="20577"/>
        <pc:sldMkLst>
          <pc:docMk/>
          <pc:sldMk cId="2347280836" sldId="269"/>
        </pc:sldMkLst>
        <pc:spChg chg="mod">
          <ac:chgData name="Davies J L (FCES)" userId="52580047-3487-4acd-ada8-88ae1c075051" providerId="ADAL" clId="{BEE1064F-DD2B-4B68-9D67-1069EC13B30E}" dt="2020-11-23T11:36:43.444" v="2851" actId="1076"/>
          <ac:spMkLst>
            <pc:docMk/>
            <pc:sldMk cId="2347280836" sldId="269"/>
            <ac:spMk id="2" creationId="{2AA7FFD6-723C-429E-B357-A8CFE7932FE9}"/>
          </ac:spMkLst>
        </pc:spChg>
        <pc:graphicFrameChg chg="mod">
          <ac:chgData name="Davies J L (FCES)" userId="52580047-3487-4acd-ada8-88ae1c075051" providerId="ADAL" clId="{BEE1064F-DD2B-4B68-9D67-1069EC13B30E}" dt="2020-11-23T11:35:44.430" v="2848" actId="2711"/>
          <ac:graphicFrameMkLst>
            <pc:docMk/>
            <pc:sldMk cId="2347280836" sldId="269"/>
            <ac:graphicFrameMk id="37" creationId="{88C17265-84CE-46FA-BF1F-6F4083F6A9D3}"/>
          </ac:graphicFrameMkLst>
        </pc:graphicFrameChg>
      </pc:sldChg>
      <pc:sldChg chg="addSp modSp new mod ord modAnim modNotesTx">
        <pc:chgData name="Davies J L (FCES)" userId="52580047-3487-4acd-ada8-88ae1c075051" providerId="ADAL" clId="{BEE1064F-DD2B-4B68-9D67-1069EC13B30E}" dt="2020-11-29T12:48:37.428" v="2968" actId="1076"/>
        <pc:sldMkLst>
          <pc:docMk/>
          <pc:sldMk cId="460496587" sldId="270"/>
        </pc:sldMkLst>
        <pc:spChg chg="mod">
          <ac:chgData name="Davies J L (FCES)" userId="52580047-3487-4acd-ada8-88ae1c075051" providerId="ADAL" clId="{BEE1064F-DD2B-4B68-9D67-1069EC13B30E}" dt="2020-11-23T11:37:27.609" v="2855" actId="1076"/>
          <ac:spMkLst>
            <pc:docMk/>
            <pc:sldMk cId="460496587" sldId="270"/>
            <ac:spMk id="2" creationId="{D23B4474-5239-45C6-9327-98D8AE1D655A}"/>
          </ac:spMkLst>
        </pc:spChg>
        <pc:graphicFrameChg chg="mod">
          <ac:chgData name="Davies J L (FCES)" userId="52580047-3487-4acd-ada8-88ae1c075051" providerId="ADAL" clId="{BEE1064F-DD2B-4B68-9D67-1069EC13B30E}" dt="2020-11-24T12:43:15.361" v="2886" actId="2711"/>
          <ac:graphicFrameMkLst>
            <pc:docMk/>
            <pc:sldMk cId="460496587" sldId="270"/>
            <ac:graphicFrameMk id="15" creationId="{6F305BD5-748D-4268-ABBA-395E90500572}"/>
          </ac:graphicFrameMkLst>
        </pc:graphicFrameChg>
        <pc:picChg chg="add mod">
          <ac:chgData name="Davies J L (FCES)" userId="52580047-3487-4acd-ada8-88ae1c075051" providerId="ADAL" clId="{BEE1064F-DD2B-4B68-9D67-1069EC13B30E}" dt="2020-11-29T12:48:37.428" v="2968" actId="1076"/>
          <ac:picMkLst>
            <pc:docMk/>
            <pc:sldMk cId="460496587" sldId="270"/>
            <ac:picMk id="3" creationId="{AF218371-F85F-49DD-AB9F-3A7297A81EE9}"/>
          </ac:picMkLst>
        </pc:picChg>
        <pc:picChg chg="add mod">
          <ac:chgData name="Davies J L (FCES)" userId="52580047-3487-4acd-ada8-88ae1c075051" providerId="ADAL" clId="{BEE1064F-DD2B-4B68-9D67-1069EC13B30E}" dt="2020-11-23T11:37:22.241" v="2854" actId="1076"/>
          <ac:picMkLst>
            <pc:docMk/>
            <pc:sldMk cId="460496587" sldId="270"/>
            <ac:picMk id="4" creationId="{0905612F-55EA-4948-BFA8-B366150EBCB6}"/>
          </ac:picMkLst>
        </pc:picChg>
      </pc:sldChg>
      <pc:sldChg chg="addSp modSp mod modAnim modNotesTx">
        <pc:chgData name="Davies J L (FCES)" userId="52580047-3487-4acd-ada8-88ae1c075051" providerId="ADAL" clId="{BEE1064F-DD2B-4B68-9D67-1069EC13B30E}" dt="2020-11-29T12:49:43.372" v="2970" actId="1076"/>
        <pc:sldMkLst>
          <pc:docMk/>
          <pc:sldMk cId="3373136" sldId="271"/>
        </pc:sldMkLst>
        <pc:spChg chg="mod">
          <ac:chgData name="Davies J L (FCES)" userId="52580047-3487-4acd-ada8-88ae1c075051" providerId="ADAL" clId="{BEE1064F-DD2B-4B68-9D67-1069EC13B30E}" dt="2020-11-23T11:33:54.896" v="2831" actId="1076"/>
          <ac:spMkLst>
            <pc:docMk/>
            <pc:sldMk cId="3373136" sldId="271"/>
            <ac:spMk id="4" creationId="{4D4E0B30-4A32-4AEE-B446-5FF91F139AF2}"/>
          </ac:spMkLst>
        </pc:spChg>
        <pc:spChg chg="mod">
          <ac:chgData name="Davies J L (FCES)" userId="52580047-3487-4acd-ada8-88ae1c075051" providerId="ADAL" clId="{BEE1064F-DD2B-4B68-9D67-1069EC13B30E}" dt="2020-11-23T11:35:13.074" v="2846" actId="14100"/>
          <ac:spMkLst>
            <pc:docMk/>
            <pc:sldMk cId="3373136" sldId="271"/>
            <ac:spMk id="5" creationId="{05F54274-95AB-4AF0-9FDD-64A7502EA7A5}"/>
          </ac:spMkLst>
        </pc:spChg>
        <pc:spChg chg="mod">
          <ac:chgData name="Davies J L (FCES)" userId="52580047-3487-4acd-ada8-88ae1c075051" providerId="ADAL" clId="{BEE1064F-DD2B-4B68-9D67-1069EC13B30E}" dt="2020-11-23T11:34:03.611" v="2833" actId="27636"/>
          <ac:spMkLst>
            <pc:docMk/>
            <pc:sldMk cId="3373136" sldId="271"/>
            <ac:spMk id="6" creationId="{9280C44E-1047-42DA-86E6-69E9F1A869E9}"/>
          </ac:spMkLst>
        </pc:spChg>
        <pc:picChg chg="add mod">
          <ac:chgData name="Davies J L (FCES)" userId="52580047-3487-4acd-ada8-88ae1c075051" providerId="ADAL" clId="{BEE1064F-DD2B-4B68-9D67-1069EC13B30E}" dt="2020-11-29T12:49:43.372" v="2970" actId="1076"/>
          <ac:picMkLst>
            <pc:docMk/>
            <pc:sldMk cId="3373136" sldId="271"/>
            <ac:picMk id="2" creationId="{8EFC6B14-74D5-4813-9037-647190007936}"/>
          </ac:picMkLst>
        </pc:picChg>
        <pc:picChg chg="mod">
          <ac:chgData name="Davies J L (FCES)" userId="52580047-3487-4acd-ada8-88ae1c075051" providerId="ADAL" clId="{BEE1064F-DD2B-4B68-9D67-1069EC13B30E}" dt="2020-11-23T11:33:54.896" v="2831" actId="1076"/>
          <ac:picMkLst>
            <pc:docMk/>
            <pc:sldMk cId="3373136" sldId="271"/>
            <ac:picMk id="10" creationId="{1426390A-1F81-48C5-A787-50C6791DE3B2}"/>
          </ac:picMkLst>
        </pc:picChg>
      </pc:sldChg>
    </pc:docChg>
  </pc:docChgLst>
  <pc:docChgLst>
    <pc:chgData name="Plummer B D D (FCES)" userId="S::18077552@students.southwales.ac.uk::2b3d4e0b-c45c-49b7-82cb-f2144e4eb9a8" providerId="AD" clId="Web-{9DAB9400-3F36-4C0C-838C-541D0C59B3A2}"/>
    <pc:docChg chg="modSld">
      <pc:chgData name="Plummer B D D (FCES)" userId="S::18077552@students.southwales.ac.uk::2b3d4e0b-c45c-49b7-82cb-f2144e4eb9a8" providerId="AD" clId="Web-{9DAB9400-3F36-4C0C-838C-541D0C59B3A2}" dt="2020-12-04T20:56:17.327" v="5" actId="1076"/>
      <pc:docMkLst>
        <pc:docMk/>
      </pc:docMkLst>
      <pc:sldChg chg="addSp modSp modMedia addAnim">
        <pc:chgData name="Plummer B D D (FCES)" userId="S::18077552@students.southwales.ac.uk::2b3d4e0b-c45c-49b7-82cb-f2144e4eb9a8" providerId="AD" clId="Web-{9DAB9400-3F36-4C0C-838C-541D0C59B3A2}" dt="2020-12-04T20:28:08.217" v="1" actId="1076"/>
        <pc:sldMkLst>
          <pc:docMk/>
          <pc:sldMk cId="1668758128" sldId="257"/>
        </pc:sldMkLst>
        <pc:picChg chg="add mod">
          <ac:chgData name="Plummer B D D (FCES)" userId="S::18077552@students.southwales.ac.uk::2b3d4e0b-c45c-49b7-82cb-f2144e4eb9a8" providerId="AD" clId="Web-{9DAB9400-3F36-4C0C-838C-541D0C59B3A2}" dt="2020-12-04T20:28:08.217" v="1" actId="1076"/>
          <ac:picMkLst>
            <pc:docMk/>
            <pc:sldMk cId="1668758128" sldId="257"/>
            <ac:picMk id="4" creationId="{32C48490-27D4-4CEC-97D9-33EE604B7670}"/>
          </ac:picMkLst>
        </pc:picChg>
      </pc:sldChg>
      <pc:sldChg chg="addSp modSp modMedia addAnim">
        <pc:chgData name="Plummer B D D (FCES)" userId="S::18077552@students.southwales.ac.uk::2b3d4e0b-c45c-49b7-82cb-f2144e4eb9a8" providerId="AD" clId="Web-{9DAB9400-3F36-4C0C-838C-541D0C59B3A2}" dt="2020-12-04T20:40:29.769" v="3" actId="1076"/>
        <pc:sldMkLst>
          <pc:docMk/>
          <pc:sldMk cId="2165367072" sldId="258"/>
        </pc:sldMkLst>
        <pc:picChg chg="add mod">
          <ac:chgData name="Plummer B D D (FCES)" userId="S::18077552@students.southwales.ac.uk::2b3d4e0b-c45c-49b7-82cb-f2144e4eb9a8" providerId="AD" clId="Web-{9DAB9400-3F36-4C0C-838C-541D0C59B3A2}" dt="2020-12-04T20:40:29.769" v="3" actId="1076"/>
          <ac:picMkLst>
            <pc:docMk/>
            <pc:sldMk cId="2165367072" sldId="258"/>
            <ac:picMk id="4" creationId="{136BCE58-AAB4-4C84-B1BB-F75A60B886D6}"/>
          </ac:picMkLst>
        </pc:picChg>
      </pc:sldChg>
      <pc:sldChg chg="addSp modSp modMedia addAnim">
        <pc:chgData name="Plummer B D D (FCES)" userId="S::18077552@students.southwales.ac.uk::2b3d4e0b-c45c-49b7-82cb-f2144e4eb9a8" providerId="AD" clId="Web-{9DAB9400-3F36-4C0C-838C-541D0C59B3A2}" dt="2020-12-04T20:56:17.327" v="5" actId="1076"/>
        <pc:sldMkLst>
          <pc:docMk/>
          <pc:sldMk cId="3470113317" sldId="272"/>
        </pc:sldMkLst>
        <pc:picChg chg="add mod">
          <ac:chgData name="Plummer B D D (FCES)" userId="S::18077552@students.southwales.ac.uk::2b3d4e0b-c45c-49b7-82cb-f2144e4eb9a8" providerId="AD" clId="Web-{9DAB9400-3F36-4C0C-838C-541D0C59B3A2}" dt="2020-12-04T20:56:17.327" v="5" actId="1076"/>
          <ac:picMkLst>
            <pc:docMk/>
            <pc:sldMk cId="3470113317" sldId="272"/>
            <ac:picMk id="2" creationId="{38E75676-F4B5-41C0-B87E-4DBBFDF2442D}"/>
          </ac:picMkLst>
        </pc:picChg>
      </pc:sldChg>
    </pc:docChg>
  </pc:docChgLst>
  <pc:docChgLst>
    <pc:chgData name="Whewell J (FCES)" userId="030d6023-4d10-4333-9e3d-049d66c9ed64" providerId="ADAL" clId="{B769D82C-0674-4BE5-A042-0C208CD0D065}"/>
    <pc:docChg chg="custSel addSld delSld modSld">
      <pc:chgData name="Whewell J (FCES)" userId="030d6023-4d10-4333-9e3d-049d66c9ed64" providerId="ADAL" clId="{B769D82C-0674-4BE5-A042-0C208CD0D065}" dt="2020-11-26T15:34:38.926" v="38" actId="1076"/>
      <pc:docMkLst>
        <pc:docMk/>
      </pc:docMkLst>
      <pc:sldChg chg="modNotesTx">
        <pc:chgData name="Whewell J (FCES)" userId="030d6023-4d10-4333-9e3d-049d66c9ed64" providerId="ADAL" clId="{B769D82C-0674-4BE5-A042-0C208CD0D065}" dt="2020-11-24T12:56:15.687" v="4" actId="20577"/>
        <pc:sldMkLst>
          <pc:docMk/>
          <pc:sldMk cId="185198674" sldId="260"/>
        </pc:sldMkLst>
      </pc:sldChg>
      <pc:sldChg chg="delSp modSp mod delAnim modNotesTx">
        <pc:chgData name="Whewell J (FCES)" userId="030d6023-4d10-4333-9e3d-049d66c9ed64" providerId="ADAL" clId="{B769D82C-0674-4BE5-A042-0C208CD0D065}" dt="2020-11-26T15:32:19.981" v="37" actId="1076"/>
        <pc:sldMkLst>
          <pc:docMk/>
          <pc:sldMk cId="4049786641" sldId="263"/>
        </pc:sldMkLst>
        <pc:picChg chg="del mod">
          <ac:chgData name="Whewell J (FCES)" userId="030d6023-4d10-4333-9e3d-049d66c9ed64" providerId="ADAL" clId="{B769D82C-0674-4BE5-A042-0C208CD0D065}" dt="2020-11-26T15:31:13.992" v="36" actId="478"/>
          <ac:picMkLst>
            <pc:docMk/>
            <pc:sldMk cId="4049786641" sldId="263"/>
            <ac:picMk id="6" creationId="{0F2E64A6-A3D6-4D17-BD03-BAB12EDD262C}"/>
          </ac:picMkLst>
        </pc:picChg>
        <pc:picChg chg="mod">
          <ac:chgData name="Whewell J (FCES)" userId="030d6023-4d10-4333-9e3d-049d66c9ed64" providerId="ADAL" clId="{B769D82C-0674-4BE5-A042-0C208CD0D065}" dt="2020-11-26T15:32:19.981" v="37" actId="1076"/>
          <ac:picMkLst>
            <pc:docMk/>
            <pc:sldMk cId="4049786641" sldId="263"/>
            <ac:picMk id="7" creationId="{E01BD0FE-C776-4ACF-A337-B294405C8DBA}"/>
          </ac:picMkLst>
        </pc:picChg>
      </pc:sldChg>
      <pc:sldChg chg="modNotesTx">
        <pc:chgData name="Whewell J (FCES)" userId="030d6023-4d10-4333-9e3d-049d66c9ed64" providerId="ADAL" clId="{B769D82C-0674-4BE5-A042-0C208CD0D065}" dt="2020-11-24T12:56:41.253" v="8" actId="20577"/>
        <pc:sldMkLst>
          <pc:docMk/>
          <pc:sldMk cId="819863255" sldId="264"/>
        </pc:sldMkLst>
      </pc:sldChg>
      <pc:sldChg chg="modSp mod modNotesTx">
        <pc:chgData name="Whewell J (FCES)" userId="030d6023-4d10-4333-9e3d-049d66c9ed64" providerId="ADAL" clId="{B769D82C-0674-4BE5-A042-0C208CD0D065}" dt="2020-11-26T15:34:38.926" v="38" actId="1076"/>
        <pc:sldMkLst>
          <pc:docMk/>
          <pc:sldMk cId="2547020851" sldId="265"/>
        </pc:sldMkLst>
        <pc:picChg chg="mod">
          <ac:chgData name="Whewell J (FCES)" userId="030d6023-4d10-4333-9e3d-049d66c9ed64" providerId="ADAL" clId="{B769D82C-0674-4BE5-A042-0C208CD0D065}" dt="2020-11-26T15:34:38.926" v="38" actId="1076"/>
          <ac:picMkLst>
            <pc:docMk/>
            <pc:sldMk cId="2547020851" sldId="265"/>
            <ac:picMk id="5" creationId="{0886D891-6073-4EFC-BC68-0B3C3AA0DF60}"/>
          </ac:picMkLst>
        </pc:picChg>
      </pc:sldChg>
      <pc:sldChg chg="delSp modSp mod delAnim modNotesTx">
        <pc:chgData name="Whewell J (FCES)" userId="030d6023-4d10-4333-9e3d-049d66c9ed64" providerId="ADAL" clId="{B769D82C-0674-4BE5-A042-0C208CD0D065}" dt="2020-11-26T15:26:07.612" v="33" actId="1076"/>
        <pc:sldMkLst>
          <pc:docMk/>
          <pc:sldMk cId="2052091052" sldId="266"/>
        </pc:sldMkLst>
        <pc:picChg chg="del mod">
          <ac:chgData name="Whewell J (FCES)" userId="030d6023-4d10-4333-9e3d-049d66c9ed64" providerId="ADAL" clId="{B769D82C-0674-4BE5-A042-0C208CD0D065}" dt="2020-11-26T15:14:25.671" v="30" actId="478"/>
          <ac:picMkLst>
            <pc:docMk/>
            <pc:sldMk cId="2052091052" sldId="266"/>
            <ac:picMk id="21" creationId="{2DFBF43D-98A6-499B-A13C-7E9C5A938295}"/>
          </ac:picMkLst>
        </pc:picChg>
        <pc:picChg chg="del mod">
          <ac:chgData name="Whewell J (FCES)" userId="030d6023-4d10-4333-9e3d-049d66c9ed64" providerId="ADAL" clId="{B769D82C-0674-4BE5-A042-0C208CD0D065}" dt="2020-11-26T15:20:51.103" v="32" actId="478"/>
          <ac:picMkLst>
            <pc:docMk/>
            <pc:sldMk cId="2052091052" sldId="266"/>
            <ac:picMk id="22" creationId="{F02CA974-70E1-4620-B4E4-6E7ECA2D214F}"/>
          </ac:picMkLst>
        </pc:picChg>
        <pc:picChg chg="mod">
          <ac:chgData name="Whewell J (FCES)" userId="030d6023-4d10-4333-9e3d-049d66c9ed64" providerId="ADAL" clId="{B769D82C-0674-4BE5-A042-0C208CD0D065}" dt="2020-11-26T15:26:07.612" v="33" actId="1076"/>
          <ac:picMkLst>
            <pc:docMk/>
            <pc:sldMk cId="2052091052" sldId="266"/>
            <ac:picMk id="23" creationId="{9C49473F-253B-4F33-9F70-74A8A52078C0}"/>
          </ac:picMkLst>
        </pc:picChg>
      </pc:sldChg>
      <pc:sldChg chg="new del">
        <pc:chgData name="Whewell J (FCES)" userId="030d6023-4d10-4333-9e3d-049d66c9ed64" providerId="ADAL" clId="{B769D82C-0674-4BE5-A042-0C208CD0D065}" dt="2020-11-24T13:04:43.562" v="27" actId="47"/>
        <pc:sldMkLst>
          <pc:docMk/>
          <pc:sldMk cId="1784799775" sldId="272"/>
        </pc:sldMkLst>
      </pc:sldChg>
      <pc:sldChg chg="new del">
        <pc:chgData name="Whewell J (FCES)" userId="030d6023-4d10-4333-9e3d-049d66c9ed64" providerId="ADAL" clId="{B769D82C-0674-4BE5-A042-0C208CD0D065}" dt="2020-11-24T13:04:41.057" v="26" actId="47"/>
        <pc:sldMkLst>
          <pc:docMk/>
          <pc:sldMk cId="1212346909" sldId="273"/>
        </pc:sldMkLst>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392C54-EA4D-44BA-AE7E-CAFFB99FF58B}"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D2C260E0-98F9-471F-B1F8-14038C215C45}">
      <dgm:prSet/>
      <dgm:spPr/>
      <dgm:t>
        <a:bodyPr/>
        <a:lstStyle/>
        <a:p>
          <a:r>
            <a:rPr lang="en-GB">
              <a:latin typeface="Bahnschrift SemiLight SemiConde" panose="020B0502040204020203" pitchFamily="34" charset="0"/>
            </a:rPr>
            <a:t>By all team members creating flowcharts and design diagrams, different ideas are strung together that others might not of thought of and therefore a more absolute design is produced of higher quality.</a:t>
          </a:r>
          <a:endParaRPr lang="en-US">
            <a:latin typeface="Bahnschrift SemiLight SemiConde" panose="020B0502040204020203" pitchFamily="34" charset="0"/>
          </a:endParaRPr>
        </a:p>
      </dgm:t>
    </dgm:pt>
    <dgm:pt modelId="{26B95BEF-7B92-420B-A942-C6D82A069239}" type="parTrans" cxnId="{5BBF32F8-CE20-4EEA-B7D8-1E1A2221ECA2}">
      <dgm:prSet/>
      <dgm:spPr/>
      <dgm:t>
        <a:bodyPr/>
        <a:lstStyle/>
        <a:p>
          <a:endParaRPr lang="en-US"/>
        </a:p>
      </dgm:t>
    </dgm:pt>
    <dgm:pt modelId="{FB522CFC-8DE0-438C-97AD-E96D5C32D8A7}" type="sibTrans" cxnId="{5BBF32F8-CE20-4EEA-B7D8-1E1A2221ECA2}">
      <dgm:prSet/>
      <dgm:spPr/>
      <dgm:t>
        <a:bodyPr/>
        <a:lstStyle/>
        <a:p>
          <a:endParaRPr lang="en-US"/>
        </a:p>
      </dgm:t>
    </dgm:pt>
    <dgm:pt modelId="{6A31FCB7-0941-4626-9C5F-6B37B2F42ADD}">
      <dgm:prSet/>
      <dgm:spPr/>
      <dgm:t>
        <a:bodyPr/>
        <a:lstStyle/>
        <a:p>
          <a:r>
            <a:rPr lang="en-GB">
              <a:latin typeface="Bahnschrift SemiLight SemiConde" panose="020B0502040204020203" pitchFamily="34" charset="0"/>
            </a:rPr>
            <a:t>By meeting as a group an average of twice week, any issues are addressed promptly and therefore do not affect the quality of our project or set us back with our work.</a:t>
          </a:r>
          <a:endParaRPr lang="en-US">
            <a:latin typeface="Bahnschrift SemiLight SemiConde" panose="020B0502040204020203" pitchFamily="34" charset="0"/>
          </a:endParaRPr>
        </a:p>
      </dgm:t>
    </dgm:pt>
    <dgm:pt modelId="{7879A6CC-976D-4376-923D-EDC25E08FC00}" type="parTrans" cxnId="{70DF8355-297B-4090-A2A4-EBBC5DF7C43C}">
      <dgm:prSet/>
      <dgm:spPr/>
      <dgm:t>
        <a:bodyPr/>
        <a:lstStyle/>
        <a:p>
          <a:endParaRPr lang="en-US"/>
        </a:p>
      </dgm:t>
    </dgm:pt>
    <dgm:pt modelId="{C4E1382E-3031-4B9B-A139-A30F2664D619}" type="sibTrans" cxnId="{70DF8355-297B-4090-A2A4-EBBC5DF7C43C}">
      <dgm:prSet/>
      <dgm:spPr/>
      <dgm:t>
        <a:bodyPr/>
        <a:lstStyle/>
        <a:p>
          <a:endParaRPr lang="en-US"/>
        </a:p>
      </dgm:t>
    </dgm:pt>
    <dgm:pt modelId="{78670341-87CB-43AF-BDC7-99D1ED8C6BF2}">
      <dgm:prSet/>
      <dgm:spPr/>
      <dgm:t>
        <a:bodyPr/>
        <a:lstStyle/>
        <a:p>
          <a:r>
            <a:rPr lang="en-GB">
              <a:latin typeface="Bahnschrift SemiLight SemiConde" panose="020B0502040204020203" pitchFamily="34" charset="0"/>
            </a:rPr>
            <a:t>Our collaboration software (i.e. Trello, Gantt chart, GitHub) enable us to maintain our work at high standard as everything is well organised and time tracked so hat we know who is doing what and when it should be completed.</a:t>
          </a:r>
          <a:endParaRPr lang="en-US">
            <a:latin typeface="Bahnschrift SemiLight SemiConde" panose="020B0502040204020203" pitchFamily="34" charset="0"/>
          </a:endParaRPr>
        </a:p>
      </dgm:t>
    </dgm:pt>
    <dgm:pt modelId="{51163D52-FE8D-4337-A77C-B040F9C6144A}" type="parTrans" cxnId="{87733BBD-57EF-4A70-AE7C-98A7E303562F}">
      <dgm:prSet/>
      <dgm:spPr/>
      <dgm:t>
        <a:bodyPr/>
        <a:lstStyle/>
        <a:p>
          <a:endParaRPr lang="en-US"/>
        </a:p>
      </dgm:t>
    </dgm:pt>
    <dgm:pt modelId="{BB7F6F6F-85C1-49D0-A77F-CC2770A90973}" type="sibTrans" cxnId="{87733BBD-57EF-4A70-AE7C-98A7E303562F}">
      <dgm:prSet/>
      <dgm:spPr/>
      <dgm:t>
        <a:bodyPr/>
        <a:lstStyle/>
        <a:p>
          <a:endParaRPr lang="en-US"/>
        </a:p>
      </dgm:t>
    </dgm:pt>
    <dgm:pt modelId="{57357065-FE14-4C41-83B5-E6E2FE62DEB7}" type="pres">
      <dgm:prSet presAssocID="{B2392C54-EA4D-44BA-AE7E-CAFFB99FF58B}" presName="hierChild1" presStyleCnt="0">
        <dgm:presLayoutVars>
          <dgm:chPref val="1"/>
          <dgm:dir/>
          <dgm:animOne val="branch"/>
          <dgm:animLvl val="lvl"/>
          <dgm:resizeHandles/>
        </dgm:presLayoutVars>
      </dgm:prSet>
      <dgm:spPr/>
    </dgm:pt>
    <dgm:pt modelId="{D8A5BC82-53E0-4246-9FD1-42DAAC498142}" type="pres">
      <dgm:prSet presAssocID="{D2C260E0-98F9-471F-B1F8-14038C215C45}" presName="hierRoot1" presStyleCnt="0"/>
      <dgm:spPr/>
    </dgm:pt>
    <dgm:pt modelId="{F1EBD553-DCE5-4607-BCE6-6C2D2CFC6F65}" type="pres">
      <dgm:prSet presAssocID="{D2C260E0-98F9-471F-B1F8-14038C215C45}" presName="composite" presStyleCnt="0"/>
      <dgm:spPr/>
    </dgm:pt>
    <dgm:pt modelId="{17AE85C4-8269-4C1D-A23A-662C072B1CA2}" type="pres">
      <dgm:prSet presAssocID="{D2C260E0-98F9-471F-B1F8-14038C215C45}" presName="background" presStyleLbl="node0" presStyleIdx="0" presStyleCnt="3"/>
      <dgm:spPr/>
    </dgm:pt>
    <dgm:pt modelId="{463760CA-687F-4384-A014-FCA88438F34A}" type="pres">
      <dgm:prSet presAssocID="{D2C260E0-98F9-471F-B1F8-14038C215C45}" presName="text" presStyleLbl="fgAcc0" presStyleIdx="0" presStyleCnt="3" custLinFactNeighborY="-8311">
        <dgm:presLayoutVars>
          <dgm:chPref val="3"/>
        </dgm:presLayoutVars>
      </dgm:prSet>
      <dgm:spPr/>
    </dgm:pt>
    <dgm:pt modelId="{3AE504CA-ED40-4B56-9946-1471F32E4777}" type="pres">
      <dgm:prSet presAssocID="{D2C260E0-98F9-471F-B1F8-14038C215C45}" presName="hierChild2" presStyleCnt="0"/>
      <dgm:spPr/>
    </dgm:pt>
    <dgm:pt modelId="{E2D38591-6507-448E-9CA1-492A1D603DCE}" type="pres">
      <dgm:prSet presAssocID="{6A31FCB7-0941-4626-9C5F-6B37B2F42ADD}" presName="hierRoot1" presStyleCnt="0"/>
      <dgm:spPr/>
    </dgm:pt>
    <dgm:pt modelId="{B4280366-198F-4030-954E-951E6AE2A4C6}" type="pres">
      <dgm:prSet presAssocID="{6A31FCB7-0941-4626-9C5F-6B37B2F42ADD}" presName="composite" presStyleCnt="0"/>
      <dgm:spPr/>
    </dgm:pt>
    <dgm:pt modelId="{E13CF82F-6628-41A2-90A8-7FE991C8E616}" type="pres">
      <dgm:prSet presAssocID="{6A31FCB7-0941-4626-9C5F-6B37B2F42ADD}" presName="background" presStyleLbl="node0" presStyleIdx="1" presStyleCnt="3"/>
      <dgm:spPr/>
    </dgm:pt>
    <dgm:pt modelId="{C698FF72-0F51-4787-9218-4BCCFB07605E}" type="pres">
      <dgm:prSet presAssocID="{6A31FCB7-0941-4626-9C5F-6B37B2F42ADD}" presName="text" presStyleLbl="fgAcc0" presStyleIdx="1" presStyleCnt="3" custLinFactNeighborX="1335" custLinFactNeighborY="-6229">
        <dgm:presLayoutVars>
          <dgm:chPref val="3"/>
        </dgm:presLayoutVars>
      </dgm:prSet>
      <dgm:spPr/>
    </dgm:pt>
    <dgm:pt modelId="{B5A9A09E-F8CE-4715-871F-0D799F46EC15}" type="pres">
      <dgm:prSet presAssocID="{6A31FCB7-0941-4626-9C5F-6B37B2F42ADD}" presName="hierChild2" presStyleCnt="0"/>
      <dgm:spPr/>
    </dgm:pt>
    <dgm:pt modelId="{A5C01C11-7B05-4492-BA6E-0226F5690F18}" type="pres">
      <dgm:prSet presAssocID="{78670341-87CB-43AF-BDC7-99D1ED8C6BF2}" presName="hierRoot1" presStyleCnt="0"/>
      <dgm:spPr/>
    </dgm:pt>
    <dgm:pt modelId="{C86E26E8-D90C-4F43-AF80-14505EC1429F}" type="pres">
      <dgm:prSet presAssocID="{78670341-87CB-43AF-BDC7-99D1ED8C6BF2}" presName="composite" presStyleCnt="0"/>
      <dgm:spPr/>
    </dgm:pt>
    <dgm:pt modelId="{082A670C-7421-4D31-97CA-9D41024B069B}" type="pres">
      <dgm:prSet presAssocID="{78670341-87CB-43AF-BDC7-99D1ED8C6BF2}" presName="background" presStyleLbl="node0" presStyleIdx="2" presStyleCnt="3"/>
      <dgm:spPr/>
    </dgm:pt>
    <dgm:pt modelId="{00748AA1-9F4B-4BA3-A741-3BD2D030169F}" type="pres">
      <dgm:prSet presAssocID="{78670341-87CB-43AF-BDC7-99D1ED8C6BF2}" presName="text" presStyleLbl="fgAcc0" presStyleIdx="2" presStyleCnt="3" custLinFactNeighborX="1154" custLinFactNeighborY="-8311">
        <dgm:presLayoutVars>
          <dgm:chPref val="3"/>
        </dgm:presLayoutVars>
      </dgm:prSet>
      <dgm:spPr/>
    </dgm:pt>
    <dgm:pt modelId="{F6B244C6-23B5-481F-9CED-214B3B050FA5}" type="pres">
      <dgm:prSet presAssocID="{78670341-87CB-43AF-BDC7-99D1ED8C6BF2}" presName="hierChild2" presStyleCnt="0"/>
      <dgm:spPr/>
    </dgm:pt>
  </dgm:ptLst>
  <dgm:cxnLst>
    <dgm:cxn modelId="{7C956F0C-200D-4A4B-A0AB-5FA1DF55C688}" type="presOf" srcId="{6A31FCB7-0941-4626-9C5F-6B37B2F42ADD}" destId="{C698FF72-0F51-4787-9218-4BCCFB07605E}" srcOrd="0" destOrd="0" presId="urn:microsoft.com/office/officeart/2005/8/layout/hierarchy1"/>
    <dgm:cxn modelId="{CED6E153-46E8-4216-888B-E3397C00CB4D}" type="presOf" srcId="{B2392C54-EA4D-44BA-AE7E-CAFFB99FF58B}" destId="{57357065-FE14-4C41-83B5-E6E2FE62DEB7}" srcOrd="0" destOrd="0" presId="urn:microsoft.com/office/officeart/2005/8/layout/hierarchy1"/>
    <dgm:cxn modelId="{70DF8355-297B-4090-A2A4-EBBC5DF7C43C}" srcId="{B2392C54-EA4D-44BA-AE7E-CAFFB99FF58B}" destId="{6A31FCB7-0941-4626-9C5F-6B37B2F42ADD}" srcOrd="1" destOrd="0" parTransId="{7879A6CC-976D-4376-923D-EDC25E08FC00}" sibTransId="{C4E1382E-3031-4B9B-A139-A30F2664D619}"/>
    <dgm:cxn modelId="{87733BBD-57EF-4A70-AE7C-98A7E303562F}" srcId="{B2392C54-EA4D-44BA-AE7E-CAFFB99FF58B}" destId="{78670341-87CB-43AF-BDC7-99D1ED8C6BF2}" srcOrd="2" destOrd="0" parTransId="{51163D52-FE8D-4337-A77C-B040F9C6144A}" sibTransId="{BB7F6F6F-85C1-49D0-A77F-CC2770A90973}"/>
    <dgm:cxn modelId="{79BE72C3-6705-456A-89B5-81365ADCBCEA}" type="presOf" srcId="{D2C260E0-98F9-471F-B1F8-14038C215C45}" destId="{463760CA-687F-4384-A014-FCA88438F34A}" srcOrd="0" destOrd="0" presId="urn:microsoft.com/office/officeart/2005/8/layout/hierarchy1"/>
    <dgm:cxn modelId="{72B179D0-2BB7-4610-9249-45BF8A7005F3}" type="presOf" srcId="{78670341-87CB-43AF-BDC7-99D1ED8C6BF2}" destId="{00748AA1-9F4B-4BA3-A741-3BD2D030169F}" srcOrd="0" destOrd="0" presId="urn:microsoft.com/office/officeart/2005/8/layout/hierarchy1"/>
    <dgm:cxn modelId="{5BBF32F8-CE20-4EEA-B7D8-1E1A2221ECA2}" srcId="{B2392C54-EA4D-44BA-AE7E-CAFFB99FF58B}" destId="{D2C260E0-98F9-471F-B1F8-14038C215C45}" srcOrd="0" destOrd="0" parTransId="{26B95BEF-7B92-420B-A942-C6D82A069239}" sibTransId="{FB522CFC-8DE0-438C-97AD-E96D5C32D8A7}"/>
    <dgm:cxn modelId="{980C315A-AE74-4108-9020-E2AD99E51B61}" type="presParOf" srcId="{57357065-FE14-4C41-83B5-E6E2FE62DEB7}" destId="{D8A5BC82-53E0-4246-9FD1-42DAAC498142}" srcOrd="0" destOrd="0" presId="urn:microsoft.com/office/officeart/2005/8/layout/hierarchy1"/>
    <dgm:cxn modelId="{3C5E59BE-064D-41E0-AF9F-C4924FF2E4C3}" type="presParOf" srcId="{D8A5BC82-53E0-4246-9FD1-42DAAC498142}" destId="{F1EBD553-DCE5-4607-BCE6-6C2D2CFC6F65}" srcOrd="0" destOrd="0" presId="urn:microsoft.com/office/officeart/2005/8/layout/hierarchy1"/>
    <dgm:cxn modelId="{2F668EE6-EC31-4FE2-B526-6C4647BCCD57}" type="presParOf" srcId="{F1EBD553-DCE5-4607-BCE6-6C2D2CFC6F65}" destId="{17AE85C4-8269-4C1D-A23A-662C072B1CA2}" srcOrd="0" destOrd="0" presId="urn:microsoft.com/office/officeart/2005/8/layout/hierarchy1"/>
    <dgm:cxn modelId="{75459D1E-2F23-4177-8CAC-042FE7F449E4}" type="presParOf" srcId="{F1EBD553-DCE5-4607-BCE6-6C2D2CFC6F65}" destId="{463760CA-687F-4384-A014-FCA88438F34A}" srcOrd="1" destOrd="0" presId="urn:microsoft.com/office/officeart/2005/8/layout/hierarchy1"/>
    <dgm:cxn modelId="{12490218-7B99-4414-B5C7-C39CF3D752A8}" type="presParOf" srcId="{D8A5BC82-53E0-4246-9FD1-42DAAC498142}" destId="{3AE504CA-ED40-4B56-9946-1471F32E4777}" srcOrd="1" destOrd="0" presId="urn:microsoft.com/office/officeart/2005/8/layout/hierarchy1"/>
    <dgm:cxn modelId="{FDF935BA-7FA5-4E26-83DC-0DF5FB38FD9E}" type="presParOf" srcId="{57357065-FE14-4C41-83B5-E6E2FE62DEB7}" destId="{E2D38591-6507-448E-9CA1-492A1D603DCE}" srcOrd="1" destOrd="0" presId="urn:microsoft.com/office/officeart/2005/8/layout/hierarchy1"/>
    <dgm:cxn modelId="{695E69B7-DF0C-4924-864F-FCAB734CB8D7}" type="presParOf" srcId="{E2D38591-6507-448E-9CA1-492A1D603DCE}" destId="{B4280366-198F-4030-954E-951E6AE2A4C6}" srcOrd="0" destOrd="0" presId="urn:microsoft.com/office/officeart/2005/8/layout/hierarchy1"/>
    <dgm:cxn modelId="{29FA87B5-7463-4595-98A9-E78468038191}" type="presParOf" srcId="{B4280366-198F-4030-954E-951E6AE2A4C6}" destId="{E13CF82F-6628-41A2-90A8-7FE991C8E616}" srcOrd="0" destOrd="0" presId="urn:microsoft.com/office/officeart/2005/8/layout/hierarchy1"/>
    <dgm:cxn modelId="{FF9DF823-1116-4EB3-B823-E51B686C9D80}" type="presParOf" srcId="{B4280366-198F-4030-954E-951E6AE2A4C6}" destId="{C698FF72-0F51-4787-9218-4BCCFB07605E}" srcOrd="1" destOrd="0" presId="urn:microsoft.com/office/officeart/2005/8/layout/hierarchy1"/>
    <dgm:cxn modelId="{7F57DE39-08E5-4E5A-A23C-02FCCEE4557C}" type="presParOf" srcId="{E2D38591-6507-448E-9CA1-492A1D603DCE}" destId="{B5A9A09E-F8CE-4715-871F-0D799F46EC15}" srcOrd="1" destOrd="0" presId="urn:microsoft.com/office/officeart/2005/8/layout/hierarchy1"/>
    <dgm:cxn modelId="{D52E4474-61DD-4217-A96E-49C63CC6517D}" type="presParOf" srcId="{57357065-FE14-4C41-83B5-E6E2FE62DEB7}" destId="{A5C01C11-7B05-4492-BA6E-0226F5690F18}" srcOrd="2" destOrd="0" presId="urn:microsoft.com/office/officeart/2005/8/layout/hierarchy1"/>
    <dgm:cxn modelId="{665E310A-8165-4819-8794-F5474E7B1D32}" type="presParOf" srcId="{A5C01C11-7B05-4492-BA6E-0226F5690F18}" destId="{C86E26E8-D90C-4F43-AF80-14505EC1429F}" srcOrd="0" destOrd="0" presId="urn:microsoft.com/office/officeart/2005/8/layout/hierarchy1"/>
    <dgm:cxn modelId="{0800A177-CCEE-4716-8A67-EF50D3BC0BE3}" type="presParOf" srcId="{C86E26E8-D90C-4F43-AF80-14505EC1429F}" destId="{082A670C-7421-4D31-97CA-9D41024B069B}" srcOrd="0" destOrd="0" presId="urn:microsoft.com/office/officeart/2005/8/layout/hierarchy1"/>
    <dgm:cxn modelId="{BD6F8CEA-7371-4EE2-A9D4-1A0EE16C88F7}" type="presParOf" srcId="{C86E26E8-D90C-4F43-AF80-14505EC1429F}" destId="{00748AA1-9F4B-4BA3-A741-3BD2D030169F}" srcOrd="1" destOrd="0" presId="urn:microsoft.com/office/officeart/2005/8/layout/hierarchy1"/>
    <dgm:cxn modelId="{EB253A51-CB72-4A1C-B90B-DE8F81627B52}" type="presParOf" srcId="{A5C01C11-7B05-4492-BA6E-0226F5690F18}" destId="{F6B244C6-23B5-481F-9CED-214B3B050FA5}"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6B79EE-FB27-4715-879E-12173445BBBA}"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A52BA801-330F-4CF0-A458-D3D0388E1B16}">
      <dgm:prSet/>
      <dgm:spPr/>
      <dgm:t>
        <a:bodyPr/>
        <a:lstStyle/>
        <a:p>
          <a:pPr>
            <a:lnSpc>
              <a:spcPct val="100000"/>
            </a:lnSpc>
          </a:pPr>
          <a:r>
            <a:rPr lang="en-GB">
              <a:latin typeface="Bahnschrift SemiLight SemiConde" panose="020B0502040204020203" pitchFamily="34" charset="0"/>
            </a:rPr>
            <a:t>Go over our GUI design for finalisation</a:t>
          </a:r>
          <a:endParaRPr lang="en-US">
            <a:latin typeface="Bahnschrift SemiLight SemiConde" panose="020B0502040204020203" pitchFamily="34" charset="0"/>
          </a:endParaRPr>
        </a:p>
      </dgm:t>
    </dgm:pt>
    <dgm:pt modelId="{2B992E47-93EE-47A4-A6A0-5404D4DEA237}" type="parTrans" cxnId="{668135FB-FF9D-4BDA-B20E-44A13D4EB85D}">
      <dgm:prSet/>
      <dgm:spPr/>
      <dgm:t>
        <a:bodyPr/>
        <a:lstStyle/>
        <a:p>
          <a:endParaRPr lang="en-US"/>
        </a:p>
      </dgm:t>
    </dgm:pt>
    <dgm:pt modelId="{829736EB-8738-4168-83EC-C039FEABDD44}" type="sibTrans" cxnId="{668135FB-FF9D-4BDA-B20E-44A13D4EB85D}">
      <dgm:prSet/>
      <dgm:spPr/>
      <dgm:t>
        <a:bodyPr/>
        <a:lstStyle/>
        <a:p>
          <a:endParaRPr lang="en-US"/>
        </a:p>
      </dgm:t>
    </dgm:pt>
    <dgm:pt modelId="{EE9F9A8A-B8F9-4D14-AFE7-2D83E4E69D3D}">
      <dgm:prSet/>
      <dgm:spPr/>
      <dgm:t>
        <a:bodyPr/>
        <a:lstStyle/>
        <a:p>
          <a:pPr>
            <a:lnSpc>
              <a:spcPct val="100000"/>
            </a:lnSpc>
          </a:pPr>
          <a:r>
            <a:rPr lang="en-GB">
              <a:latin typeface="Bahnschrift SemiLight SemiConde" panose="020B0502040204020203" pitchFamily="34" charset="0"/>
            </a:rPr>
            <a:t>Start implementing our design in PyCharm</a:t>
          </a:r>
          <a:endParaRPr lang="en-US">
            <a:latin typeface="Bahnschrift SemiLight SemiConde" panose="020B0502040204020203" pitchFamily="34" charset="0"/>
          </a:endParaRPr>
        </a:p>
      </dgm:t>
    </dgm:pt>
    <dgm:pt modelId="{539B2DA5-357C-49CC-8700-EE433C14498F}" type="parTrans" cxnId="{F255FD18-FD4D-4A5E-9087-D71CE29BB2E1}">
      <dgm:prSet/>
      <dgm:spPr/>
      <dgm:t>
        <a:bodyPr/>
        <a:lstStyle/>
        <a:p>
          <a:endParaRPr lang="en-US"/>
        </a:p>
      </dgm:t>
    </dgm:pt>
    <dgm:pt modelId="{5CC4107A-EA74-45D1-B8EC-CC4170907507}" type="sibTrans" cxnId="{F255FD18-FD4D-4A5E-9087-D71CE29BB2E1}">
      <dgm:prSet/>
      <dgm:spPr/>
      <dgm:t>
        <a:bodyPr/>
        <a:lstStyle/>
        <a:p>
          <a:endParaRPr lang="en-US"/>
        </a:p>
      </dgm:t>
    </dgm:pt>
    <dgm:pt modelId="{78C35530-5331-4177-BB76-F34D814F41E5}">
      <dgm:prSet/>
      <dgm:spPr/>
      <dgm:t>
        <a:bodyPr/>
        <a:lstStyle/>
        <a:p>
          <a:pPr>
            <a:lnSpc>
              <a:spcPct val="100000"/>
            </a:lnSpc>
          </a:pPr>
          <a:r>
            <a:rPr lang="en-GB">
              <a:latin typeface="Bahnschrift SemiLight SemiConde" panose="020B0502040204020203" pitchFamily="34" charset="0"/>
            </a:rPr>
            <a:t>Put GitHub to use so we can start using it as a team to share code</a:t>
          </a:r>
          <a:endParaRPr lang="en-US">
            <a:latin typeface="Bahnschrift SemiLight SemiConde" panose="020B0502040204020203" pitchFamily="34" charset="0"/>
          </a:endParaRPr>
        </a:p>
      </dgm:t>
    </dgm:pt>
    <dgm:pt modelId="{D9DF640F-9FC2-4A71-87B9-6D0AE1EF2FAA}" type="parTrans" cxnId="{A3469E56-8A6F-4466-BBD0-0C0405A165F6}">
      <dgm:prSet/>
      <dgm:spPr/>
      <dgm:t>
        <a:bodyPr/>
        <a:lstStyle/>
        <a:p>
          <a:endParaRPr lang="en-US"/>
        </a:p>
      </dgm:t>
    </dgm:pt>
    <dgm:pt modelId="{419A4A34-BC3C-44C9-B446-A2C041428C9A}" type="sibTrans" cxnId="{A3469E56-8A6F-4466-BBD0-0C0405A165F6}">
      <dgm:prSet/>
      <dgm:spPr/>
      <dgm:t>
        <a:bodyPr/>
        <a:lstStyle/>
        <a:p>
          <a:endParaRPr lang="en-US"/>
        </a:p>
      </dgm:t>
    </dgm:pt>
    <dgm:pt modelId="{283C2D03-079A-4F4A-899C-BB92904D0A9F}">
      <dgm:prSet/>
      <dgm:spPr/>
      <dgm:t>
        <a:bodyPr/>
        <a:lstStyle/>
        <a:p>
          <a:pPr>
            <a:lnSpc>
              <a:spcPct val="100000"/>
            </a:lnSpc>
          </a:pPr>
          <a:r>
            <a:rPr lang="en-GB">
              <a:latin typeface="Bahnschrift SemiLight SemiConde" panose="020B0502040204020203" pitchFamily="34" charset="0"/>
            </a:rPr>
            <a:t>Use GitHub to be able to communicate with other teams on our projects</a:t>
          </a:r>
          <a:endParaRPr lang="en-US">
            <a:latin typeface="Bahnschrift SemiLight SemiConde" panose="020B0502040204020203" pitchFamily="34" charset="0"/>
          </a:endParaRPr>
        </a:p>
      </dgm:t>
    </dgm:pt>
    <dgm:pt modelId="{4F610163-4095-40CE-91F6-06526668D971}" type="parTrans" cxnId="{344FC126-4A89-4B81-8C82-CA86ED19A6E8}">
      <dgm:prSet/>
      <dgm:spPr/>
      <dgm:t>
        <a:bodyPr/>
        <a:lstStyle/>
        <a:p>
          <a:endParaRPr lang="en-US"/>
        </a:p>
      </dgm:t>
    </dgm:pt>
    <dgm:pt modelId="{3C77E51D-AFAB-450B-9932-451DDF2AC2D8}" type="sibTrans" cxnId="{344FC126-4A89-4B81-8C82-CA86ED19A6E8}">
      <dgm:prSet/>
      <dgm:spPr/>
      <dgm:t>
        <a:bodyPr/>
        <a:lstStyle/>
        <a:p>
          <a:endParaRPr lang="en-US"/>
        </a:p>
      </dgm:t>
    </dgm:pt>
    <dgm:pt modelId="{0623ED45-7D72-4F29-8DA7-A89AD039012F}">
      <dgm:prSet/>
      <dgm:spPr/>
      <dgm:t>
        <a:bodyPr/>
        <a:lstStyle/>
        <a:p>
          <a:pPr>
            <a:lnSpc>
              <a:spcPct val="100000"/>
            </a:lnSpc>
          </a:pPr>
          <a:r>
            <a:rPr lang="en-GB">
              <a:latin typeface="Bahnschrift SemiLight SemiConde" panose="020B0502040204020203" pitchFamily="34" charset="0"/>
            </a:rPr>
            <a:t>Maintain our good Team communication so we can complete the project with ease</a:t>
          </a:r>
          <a:endParaRPr lang="en-US">
            <a:latin typeface="Bahnschrift SemiLight SemiConde" panose="020B0502040204020203" pitchFamily="34" charset="0"/>
          </a:endParaRPr>
        </a:p>
      </dgm:t>
    </dgm:pt>
    <dgm:pt modelId="{F318424E-64B2-4D52-B6E2-677AC1EA2B87}" type="parTrans" cxnId="{08B14BF5-BB8A-40E3-9BFB-E62B32A1C95B}">
      <dgm:prSet/>
      <dgm:spPr/>
      <dgm:t>
        <a:bodyPr/>
        <a:lstStyle/>
        <a:p>
          <a:endParaRPr lang="en-US"/>
        </a:p>
      </dgm:t>
    </dgm:pt>
    <dgm:pt modelId="{D63CF379-098F-4C57-9BB6-A4AB2EEDD1EE}" type="sibTrans" cxnId="{08B14BF5-BB8A-40E3-9BFB-E62B32A1C95B}">
      <dgm:prSet/>
      <dgm:spPr/>
      <dgm:t>
        <a:bodyPr/>
        <a:lstStyle/>
        <a:p>
          <a:endParaRPr lang="en-US"/>
        </a:p>
      </dgm:t>
    </dgm:pt>
    <dgm:pt modelId="{4E549727-259C-4A4B-BC71-2CE8F0150E57}" type="pres">
      <dgm:prSet presAssocID="{C56B79EE-FB27-4715-879E-12173445BBBA}" presName="root" presStyleCnt="0">
        <dgm:presLayoutVars>
          <dgm:dir/>
          <dgm:resizeHandles val="exact"/>
        </dgm:presLayoutVars>
      </dgm:prSet>
      <dgm:spPr/>
    </dgm:pt>
    <dgm:pt modelId="{D6290F19-B794-4A43-A6AC-3B86B90B5E94}" type="pres">
      <dgm:prSet presAssocID="{A52BA801-330F-4CF0-A458-D3D0388E1B16}" presName="compNode" presStyleCnt="0"/>
      <dgm:spPr/>
    </dgm:pt>
    <dgm:pt modelId="{63355E46-8EC4-42B4-B574-DE085401EFA3}" type="pres">
      <dgm:prSet presAssocID="{A52BA801-330F-4CF0-A458-D3D0388E1B16}" presName="bgRect" presStyleLbl="bgShp" presStyleIdx="0" presStyleCnt="5"/>
      <dgm:spPr/>
    </dgm:pt>
    <dgm:pt modelId="{AC1C2B18-B6BF-40E9-B1A6-1C9F5A6803FE}" type="pres">
      <dgm:prSet presAssocID="{A52BA801-330F-4CF0-A458-D3D0388E1B1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6C070A42-FC6D-4C8A-9A81-FD00F591AE6D}" type="pres">
      <dgm:prSet presAssocID="{A52BA801-330F-4CF0-A458-D3D0388E1B16}" presName="spaceRect" presStyleCnt="0"/>
      <dgm:spPr/>
    </dgm:pt>
    <dgm:pt modelId="{AB5E6C99-4944-4925-A495-CE3AA0E77945}" type="pres">
      <dgm:prSet presAssocID="{A52BA801-330F-4CF0-A458-D3D0388E1B16}" presName="parTx" presStyleLbl="revTx" presStyleIdx="0" presStyleCnt="5">
        <dgm:presLayoutVars>
          <dgm:chMax val="0"/>
          <dgm:chPref val="0"/>
        </dgm:presLayoutVars>
      </dgm:prSet>
      <dgm:spPr/>
    </dgm:pt>
    <dgm:pt modelId="{ED09F70C-E807-4D43-BA39-B5E800C15961}" type="pres">
      <dgm:prSet presAssocID="{829736EB-8738-4168-83EC-C039FEABDD44}" presName="sibTrans" presStyleCnt="0"/>
      <dgm:spPr/>
    </dgm:pt>
    <dgm:pt modelId="{73B4E087-3BD7-4C8C-8E18-1137D60DDD62}" type="pres">
      <dgm:prSet presAssocID="{EE9F9A8A-B8F9-4D14-AFE7-2D83E4E69D3D}" presName="compNode" presStyleCnt="0"/>
      <dgm:spPr/>
    </dgm:pt>
    <dgm:pt modelId="{71C009ED-4E97-4EB5-8323-AAA6382ACC64}" type="pres">
      <dgm:prSet presAssocID="{EE9F9A8A-B8F9-4D14-AFE7-2D83E4E69D3D}" presName="bgRect" presStyleLbl="bgShp" presStyleIdx="1" presStyleCnt="5"/>
      <dgm:spPr/>
    </dgm:pt>
    <dgm:pt modelId="{16B8C7C8-F398-4B08-8FE3-B15A928DC20B}" type="pres">
      <dgm:prSet presAssocID="{EE9F9A8A-B8F9-4D14-AFE7-2D83E4E69D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7554DEC1-401C-4A1F-8C80-1D9684914E2A}" type="pres">
      <dgm:prSet presAssocID="{EE9F9A8A-B8F9-4D14-AFE7-2D83E4E69D3D}" presName="spaceRect" presStyleCnt="0"/>
      <dgm:spPr/>
    </dgm:pt>
    <dgm:pt modelId="{35B81F68-B414-4012-83DA-A92F0FBA954C}" type="pres">
      <dgm:prSet presAssocID="{EE9F9A8A-B8F9-4D14-AFE7-2D83E4E69D3D}" presName="parTx" presStyleLbl="revTx" presStyleIdx="1" presStyleCnt="5">
        <dgm:presLayoutVars>
          <dgm:chMax val="0"/>
          <dgm:chPref val="0"/>
        </dgm:presLayoutVars>
      </dgm:prSet>
      <dgm:spPr/>
    </dgm:pt>
    <dgm:pt modelId="{D07C5E73-BE96-4509-BE75-B377FC2DE398}" type="pres">
      <dgm:prSet presAssocID="{5CC4107A-EA74-45D1-B8EC-CC4170907507}" presName="sibTrans" presStyleCnt="0"/>
      <dgm:spPr/>
    </dgm:pt>
    <dgm:pt modelId="{AB079293-8599-4DD0-913D-251A58764399}" type="pres">
      <dgm:prSet presAssocID="{78C35530-5331-4177-BB76-F34D814F41E5}" presName="compNode" presStyleCnt="0"/>
      <dgm:spPr/>
    </dgm:pt>
    <dgm:pt modelId="{33B738E8-27FB-4624-A3B2-242AC696F014}" type="pres">
      <dgm:prSet presAssocID="{78C35530-5331-4177-BB76-F34D814F41E5}" presName="bgRect" presStyleLbl="bgShp" presStyleIdx="2" presStyleCnt="5"/>
      <dgm:spPr/>
    </dgm:pt>
    <dgm:pt modelId="{D553E84A-9DD9-44A5-A2DA-2F07512B706E}" type="pres">
      <dgm:prSet presAssocID="{78C35530-5331-4177-BB76-F34D814F41E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BACA4741-9780-4BBD-91BE-F8A55BA60277}" type="pres">
      <dgm:prSet presAssocID="{78C35530-5331-4177-BB76-F34D814F41E5}" presName="spaceRect" presStyleCnt="0"/>
      <dgm:spPr/>
    </dgm:pt>
    <dgm:pt modelId="{00EF4769-779A-44F1-AA3C-1760FB6A9D00}" type="pres">
      <dgm:prSet presAssocID="{78C35530-5331-4177-BB76-F34D814F41E5}" presName="parTx" presStyleLbl="revTx" presStyleIdx="2" presStyleCnt="5">
        <dgm:presLayoutVars>
          <dgm:chMax val="0"/>
          <dgm:chPref val="0"/>
        </dgm:presLayoutVars>
      </dgm:prSet>
      <dgm:spPr/>
    </dgm:pt>
    <dgm:pt modelId="{EB5EC98F-7367-4965-8D4C-F3DA91635C80}" type="pres">
      <dgm:prSet presAssocID="{419A4A34-BC3C-44C9-B446-A2C041428C9A}" presName="sibTrans" presStyleCnt="0"/>
      <dgm:spPr/>
    </dgm:pt>
    <dgm:pt modelId="{063BD8B5-547B-489F-AF70-AA55357A70DB}" type="pres">
      <dgm:prSet presAssocID="{283C2D03-079A-4F4A-899C-BB92904D0A9F}" presName="compNode" presStyleCnt="0"/>
      <dgm:spPr/>
    </dgm:pt>
    <dgm:pt modelId="{5500BA43-0F57-4A6C-8970-FC0C91E97041}" type="pres">
      <dgm:prSet presAssocID="{283C2D03-079A-4F4A-899C-BB92904D0A9F}" presName="bgRect" presStyleLbl="bgShp" presStyleIdx="3" presStyleCnt="5"/>
      <dgm:spPr/>
    </dgm:pt>
    <dgm:pt modelId="{5256C0BC-F473-418E-8D62-65C771976A91}" type="pres">
      <dgm:prSet presAssocID="{283C2D03-079A-4F4A-899C-BB92904D0A9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E7737B37-A01C-46AF-8F15-61AC0F1D549C}" type="pres">
      <dgm:prSet presAssocID="{283C2D03-079A-4F4A-899C-BB92904D0A9F}" presName="spaceRect" presStyleCnt="0"/>
      <dgm:spPr/>
    </dgm:pt>
    <dgm:pt modelId="{CBB06379-3155-4BE9-979F-163D58388E95}" type="pres">
      <dgm:prSet presAssocID="{283C2D03-079A-4F4A-899C-BB92904D0A9F}" presName="parTx" presStyleLbl="revTx" presStyleIdx="3" presStyleCnt="5">
        <dgm:presLayoutVars>
          <dgm:chMax val="0"/>
          <dgm:chPref val="0"/>
        </dgm:presLayoutVars>
      </dgm:prSet>
      <dgm:spPr/>
    </dgm:pt>
    <dgm:pt modelId="{C9B1E7CB-15B0-4E15-B716-F0DA5C57AD16}" type="pres">
      <dgm:prSet presAssocID="{3C77E51D-AFAB-450B-9932-451DDF2AC2D8}" presName="sibTrans" presStyleCnt="0"/>
      <dgm:spPr/>
    </dgm:pt>
    <dgm:pt modelId="{77609C51-0F9E-428D-83C5-867E7FD63A47}" type="pres">
      <dgm:prSet presAssocID="{0623ED45-7D72-4F29-8DA7-A89AD039012F}" presName="compNode" presStyleCnt="0"/>
      <dgm:spPr/>
    </dgm:pt>
    <dgm:pt modelId="{220CFA7B-0ED9-4AF1-B01F-08D31711D2CC}" type="pres">
      <dgm:prSet presAssocID="{0623ED45-7D72-4F29-8DA7-A89AD039012F}" presName="bgRect" presStyleLbl="bgShp" presStyleIdx="4" presStyleCnt="5"/>
      <dgm:spPr/>
    </dgm:pt>
    <dgm:pt modelId="{6D4C008F-BE1B-4826-A8DA-F3CF69482C6C}" type="pres">
      <dgm:prSet presAssocID="{0623ED45-7D72-4F29-8DA7-A89AD039012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andshake"/>
        </a:ext>
      </dgm:extLst>
    </dgm:pt>
    <dgm:pt modelId="{E29F9316-294E-48CD-AFDE-8D1D589D37D3}" type="pres">
      <dgm:prSet presAssocID="{0623ED45-7D72-4F29-8DA7-A89AD039012F}" presName="spaceRect" presStyleCnt="0"/>
      <dgm:spPr/>
    </dgm:pt>
    <dgm:pt modelId="{AF3ABAD5-08E2-4AB9-883B-F8326C209265}" type="pres">
      <dgm:prSet presAssocID="{0623ED45-7D72-4F29-8DA7-A89AD039012F}" presName="parTx" presStyleLbl="revTx" presStyleIdx="4" presStyleCnt="5">
        <dgm:presLayoutVars>
          <dgm:chMax val="0"/>
          <dgm:chPref val="0"/>
        </dgm:presLayoutVars>
      </dgm:prSet>
      <dgm:spPr/>
    </dgm:pt>
  </dgm:ptLst>
  <dgm:cxnLst>
    <dgm:cxn modelId="{F255FD18-FD4D-4A5E-9087-D71CE29BB2E1}" srcId="{C56B79EE-FB27-4715-879E-12173445BBBA}" destId="{EE9F9A8A-B8F9-4D14-AFE7-2D83E4E69D3D}" srcOrd="1" destOrd="0" parTransId="{539B2DA5-357C-49CC-8700-EE433C14498F}" sibTransId="{5CC4107A-EA74-45D1-B8EC-CC4170907507}"/>
    <dgm:cxn modelId="{8C1FCA1E-E5FD-4106-9123-4C2366E183D1}" type="presOf" srcId="{0623ED45-7D72-4F29-8DA7-A89AD039012F}" destId="{AF3ABAD5-08E2-4AB9-883B-F8326C209265}" srcOrd="0" destOrd="0" presId="urn:microsoft.com/office/officeart/2018/2/layout/IconVerticalSolidList"/>
    <dgm:cxn modelId="{344FC126-4A89-4B81-8C82-CA86ED19A6E8}" srcId="{C56B79EE-FB27-4715-879E-12173445BBBA}" destId="{283C2D03-079A-4F4A-899C-BB92904D0A9F}" srcOrd="3" destOrd="0" parTransId="{4F610163-4095-40CE-91F6-06526668D971}" sibTransId="{3C77E51D-AFAB-450B-9932-451DDF2AC2D8}"/>
    <dgm:cxn modelId="{93F82B61-A8F6-44A8-A624-93C81CF8DF95}" type="presOf" srcId="{78C35530-5331-4177-BB76-F34D814F41E5}" destId="{00EF4769-779A-44F1-AA3C-1760FB6A9D00}" srcOrd="0" destOrd="0" presId="urn:microsoft.com/office/officeart/2018/2/layout/IconVerticalSolidList"/>
    <dgm:cxn modelId="{F71A1245-3297-43C7-A758-FE26D591ED8A}" type="presOf" srcId="{C56B79EE-FB27-4715-879E-12173445BBBA}" destId="{4E549727-259C-4A4B-BC71-2CE8F0150E57}" srcOrd="0" destOrd="0" presId="urn:microsoft.com/office/officeart/2018/2/layout/IconVerticalSolidList"/>
    <dgm:cxn modelId="{ED7C6D4B-6274-418B-8CA1-67D831FDE639}" type="presOf" srcId="{283C2D03-079A-4F4A-899C-BB92904D0A9F}" destId="{CBB06379-3155-4BE9-979F-163D58388E95}" srcOrd="0" destOrd="0" presId="urn:microsoft.com/office/officeart/2018/2/layout/IconVerticalSolidList"/>
    <dgm:cxn modelId="{A3469E56-8A6F-4466-BBD0-0C0405A165F6}" srcId="{C56B79EE-FB27-4715-879E-12173445BBBA}" destId="{78C35530-5331-4177-BB76-F34D814F41E5}" srcOrd="2" destOrd="0" parTransId="{D9DF640F-9FC2-4A71-87B9-6D0AE1EF2FAA}" sibTransId="{419A4A34-BC3C-44C9-B446-A2C041428C9A}"/>
    <dgm:cxn modelId="{1881BF8B-D171-4B14-89DB-145369AC61CF}" type="presOf" srcId="{EE9F9A8A-B8F9-4D14-AFE7-2D83E4E69D3D}" destId="{35B81F68-B414-4012-83DA-A92F0FBA954C}" srcOrd="0" destOrd="0" presId="urn:microsoft.com/office/officeart/2018/2/layout/IconVerticalSolidList"/>
    <dgm:cxn modelId="{D6CBF6C7-5681-4D38-A927-C45CFD4F82EC}" type="presOf" srcId="{A52BA801-330F-4CF0-A458-D3D0388E1B16}" destId="{AB5E6C99-4944-4925-A495-CE3AA0E77945}" srcOrd="0" destOrd="0" presId="urn:microsoft.com/office/officeart/2018/2/layout/IconVerticalSolidList"/>
    <dgm:cxn modelId="{08B14BF5-BB8A-40E3-9BFB-E62B32A1C95B}" srcId="{C56B79EE-FB27-4715-879E-12173445BBBA}" destId="{0623ED45-7D72-4F29-8DA7-A89AD039012F}" srcOrd="4" destOrd="0" parTransId="{F318424E-64B2-4D52-B6E2-677AC1EA2B87}" sibTransId="{D63CF379-098F-4C57-9BB6-A4AB2EEDD1EE}"/>
    <dgm:cxn modelId="{668135FB-FF9D-4BDA-B20E-44A13D4EB85D}" srcId="{C56B79EE-FB27-4715-879E-12173445BBBA}" destId="{A52BA801-330F-4CF0-A458-D3D0388E1B16}" srcOrd="0" destOrd="0" parTransId="{2B992E47-93EE-47A4-A6A0-5404D4DEA237}" sibTransId="{829736EB-8738-4168-83EC-C039FEABDD44}"/>
    <dgm:cxn modelId="{29680305-F980-498B-9A5F-6597C709F7AA}" type="presParOf" srcId="{4E549727-259C-4A4B-BC71-2CE8F0150E57}" destId="{D6290F19-B794-4A43-A6AC-3B86B90B5E94}" srcOrd="0" destOrd="0" presId="urn:microsoft.com/office/officeart/2018/2/layout/IconVerticalSolidList"/>
    <dgm:cxn modelId="{5CAEFE1C-6658-4EA8-ABFF-5C5320B1620F}" type="presParOf" srcId="{D6290F19-B794-4A43-A6AC-3B86B90B5E94}" destId="{63355E46-8EC4-42B4-B574-DE085401EFA3}" srcOrd="0" destOrd="0" presId="urn:microsoft.com/office/officeart/2018/2/layout/IconVerticalSolidList"/>
    <dgm:cxn modelId="{4F8DAFCF-AF56-47A3-A7A1-3A86B4D47A15}" type="presParOf" srcId="{D6290F19-B794-4A43-A6AC-3B86B90B5E94}" destId="{AC1C2B18-B6BF-40E9-B1A6-1C9F5A6803FE}" srcOrd="1" destOrd="0" presId="urn:microsoft.com/office/officeart/2018/2/layout/IconVerticalSolidList"/>
    <dgm:cxn modelId="{CD80CAC9-E2F6-4A4A-ABFB-26C5FC0EFB61}" type="presParOf" srcId="{D6290F19-B794-4A43-A6AC-3B86B90B5E94}" destId="{6C070A42-FC6D-4C8A-9A81-FD00F591AE6D}" srcOrd="2" destOrd="0" presId="urn:microsoft.com/office/officeart/2018/2/layout/IconVerticalSolidList"/>
    <dgm:cxn modelId="{B69E3E84-22A0-4E06-B177-1336BDE64450}" type="presParOf" srcId="{D6290F19-B794-4A43-A6AC-3B86B90B5E94}" destId="{AB5E6C99-4944-4925-A495-CE3AA0E77945}" srcOrd="3" destOrd="0" presId="urn:microsoft.com/office/officeart/2018/2/layout/IconVerticalSolidList"/>
    <dgm:cxn modelId="{0EF39653-9F22-482B-8B5B-66308F48AFCD}" type="presParOf" srcId="{4E549727-259C-4A4B-BC71-2CE8F0150E57}" destId="{ED09F70C-E807-4D43-BA39-B5E800C15961}" srcOrd="1" destOrd="0" presId="urn:microsoft.com/office/officeart/2018/2/layout/IconVerticalSolidList"/>
    <dgm:cxn modelId="{B43148C5-833D-4D58-AB30-789899DE0617}" type="presParOf" srcId="{4E549727-259C-4A4B-BC71-2CE8F0150E57}" destId="{73B4E087-3BD7-4C8C-8E18-1137D60DDD62}" srcOrd="2" destOrd="0" presId="urn:microsoft.com/office/officeart/2018/2/layout/IconVerticalSolidList"/>
    <dgm:cxn modelId="{2837967C-97E1-47F7-AF73-6F5DB8BC3037}" type="presParOf" srcId="{73B4E087-3BD7-4C8C-8E18-1137D60DDD62}" destId="{71C009ED-4E97-4EB5-8323-AAA6382ACC64}" srcOrd="0" destOrd="0" presId="urn:microsoft.com/office/officeart/2018/2/layout/IconVerticalSolidList"/>
    <dgm:cxn modelId="{4852AB3E-8C8C-4AD4-8C98-5EACAFD73AFB}" type="presParOf" srcId="{73B4E087-3BD7-4C8C-8E18-1137D60DDD62}" destId="{16B8C7C8-F398-4B08-8FE3-B15A928DC20B}" srcOrd="1" destOrd="0" presId="urn:microsoft.com/office/officeart/2018/2/layout/IconVerticalSolidList"/>
    <dgm:cxn modelId="{3705B342-F9C0-4617-838C-F496708F8D2F}" type="presParOf" srcId="{73B4E087-3BD7-4C8C-8E18-1137D60DDD62}" destId="{7554DEC1-401C-4A1F-8C80-1D9684914E2A}" srcOrd="2" destOrd="0" presId="urn:microsoft.com/office/officeart/2018/2/layout/IconVerticalSolidList"/>
    <dgm:cxn modelId="{19F620DE-B55E-4540-A498-28394CD07EA9}" type="presParOf" srcId="{73B4E087-3BD7-4C8C-8E18-1137D60DDD62}" destId="{35B81F68-B414-4012-83DA-A92F0FBA954C}" srcOrd="3" destOrd="0" presId="urn:microsoft.com/office/officeart/2018/2/layout/IconVerticalSolidList"/>
    <dgm:cxn modelId="{F72D9795-4038-4541-ABC5-4C81CF37D861}" type="presParOf" srcId="{4E549727-259C-4A4B-BC71-2CE8F0150E57}" destId="{D07C5E73-BE96-4509-BE75-B377FC2DE398}" srcOrd="3" destOrd="0" presId="urn:microsoft.com/office/officeart/2018/2/layout/IconVerticalSolidList"/>
    <dgm:cxn modelId="{3B5D9809-43CB-444A-A414-4C50421DBB9A}" type="presParOf" srcId="{4E549727-259C-4A4B-BC71-2CE8F0150E57}" destId="{AB079293-8599-4DD0-913D-251A58764399}" srcOrd="4" destOrd="0" presId="urn:microsoft.com/office/officeart/2018/2/layout/IconVerticalSolidList"/>
    <dgm:cxn modelId="{3A41F038-7F62-40B6-96A6-6706E0F99035}" type="presParOf" srcId="{AB079293-8599-4DD0-913D-251A58764399}" destId="{33B738E8-27FB-4624-A3B2-242AC696F014}" srcOrd="0" destOrd="0" presId="urn:microsoft.com/office/officeart/2018/2/layout/IconVerticalSolidList"/>
    <dgm:cxn modelId="{BCABF315-2261-4C16-9892-60DC7F0F68AD}" type="presParOf" srcId="{AB079293-8599-4DD0-913D-251A58764399}" destId="{D553E84A-9DD9-44A5-A2DA-2F07512B706E}" srcOrd="1" destOrd="0" presId="urn:microsoft.com/office/officeart/2018/2/layout/IconVerticalSolidList"/>
    <dgm:cxn modelId="{F9108C30-6963-4BEB-86EC-7DAB6E433798}" type="presParOf" srcId="{AB079293-8599-4DD0-913D-251A58764399}" destId="{BACA4741-9780-4BBD-91BE-F8A55BA60277}" srcOrd="2" destOrd="0" presId="urn:microsoft.com/office/officeart/2018/2/layout/IconVerticalSolidList"/>
    <dgm:cxn modelId="{C2B1C178-3B3E-4019-B79A-563447E963A3}" type="presParOf" srcId="{AB079293-8599-4DD0-913D-251A58764399}" destId="{00EF4769-779A-44F1-AA3C-1760FB6A9D00}" srcOrd="3" destOrd="0" presId="urn:microsoft.com/office/officeart/2018/2/layout/IconVerticalSolidList"/>
    <dgm:cxn modelId="{8609C322-BDDC-40D1-94C7-ED6801A2A2F4}" type="presParOf" srcId="{4E549727-259C-4A4B-BC71-2CE8F0150E57}" destId="{EB5EC98F-7367-4965-8D4C-F3DA91635C80}" srcOrd="5" destOrd="0" presId="urn:microsoft.com/office/officeart/2018/2/layout/IconVerticalSolidList"/>
    <dgm:cxn modelId="{F8DF456A-54AC-4758-A2E0-1C3DCDC61A26}" type="presParOf" srcId="{4E549727-259C-4A4B-BC71-2CE8F0150E57}" destId="{063BD8B5-547B-489F-AF70-AA55357A70DB}" srcOrd="6" destOrd="0" presId="urn:microsoft.com/office/officeart/2018/2/layout/IconVerticalSolidList"/>
    <dgm:cxn modelId="{834612E8-597A-473B-AD29-685A87D2254B}" type="presParOf" srcId="{063BD8B5-547B-489F-AF70-AA55357A70DB}" destId="{5500BA43-0F57-4A6C-8970-FC0C91E97041}" srcOrd="0" destOrd="0" presId="urn:microsoft.com/office/officeart/2018/2/layout/IconVerticalSolidList"/>
    <dgm:cxn modelId="{6EA633C9-809A-449D-B5C6-525E343A6618}" type="presParOf" srcId="{063BD8B5-547B-489F-AF70-AA55357A70DB}" destId="{5256C0BC-F473-418E-8D62-65C771976A91}" srcOrd="1" destOrd="0" presId="urn:microsoft.com/office/officeart/2018/2/layout/IconVerticalSolidList"/>
    <dgm:cxn modelId="{A42E065D-EB6B-471F-AF76-1869EBEB7C84}" type="presParOf" srcId="{063BD8B5-547B-489F-AF70-AA55357A70DB}" destId="{E7737B37-A01C-46AF-8F15-61AC0F1D549C}" srcOrd="2" destOrd="0" presId="urn:microsoft.com/office/officeart/2018/2/layout/IconVerticalSolidList"/>
    <dgm:cxn modelId="{54A5D6AE-C383-4C2B-A20D-34C4566D407C}" type="presParOf" srcId="{063BD8B5-547B-489F-AF70-AA55357A70DB}" destId="{CBB06379-3155-4BE9-979F-163D58388E95}" srcOrd="3" destOrd="0" presId="urn:microsoft.com/office/officeart/2018/2/layout/IconVerticalSolidList"/>
    <dgm:cxn modelId="{165B521F-532A-4901-8AFD-90DFF49EBD91}" type="presParOf" srcId="{4E549727-259C-4A4B-BC71-2CE8F0150E57}" destId="{C9B1E7CB-15B0-4E15-B716-F0DA5C57AD16}" srcOrd="7" destOrd="0" presId="urn:microsoft.com/office/officeart/2018/2/layout/IconVerticalSolidList"/>
    <dgm:cxn modelId="{0FEAE043-5F28-41D7-8812-6A1B8545D736}" type="presParOf" srcId="{4E549727-259C-4A4B-BC71-2CE8F0150E57}" destId="{77609C51-0F9E-428D-83C5-867E7FD63A47}" srcOrd="8" destOrd="0" presId="urn:microsoft.com/office/officeart/2018/2/layout/IconVerticalSolidList"/>
    <dgm:cxn modelId="{60CF1A63-753D-447D-BFDE-2918C8067C20}" type="presParOf" srcId="{77609C51-0F9E-428D-83C5-867E7FD63A47}" destId="{220CFA7B-0ED9-4AF1-B01F-08D31711D2CC}" srcOrd="0" destOrd="0" presId="urn:microsoft.com/office/officeart/2018/2/layout/IconVerticalSolidList"/>
    <dgm:cxn modelId="{D5C6F0C7-9507-4E9A-9923-D0F6CF0E6F3B}" type="presParOf" srcId="{77609C51-0F9E-428D-83C5-867E7FD63A47}" destId="{6D4C008F-BE1B-4826-A8DA-F3CF69482C6C}" srcOrd="1" destOrd="0" presId="urn:microsoft.com/office/officeart/2018/2/layout/IconVerticalSolidList"/>
    <dgm:cxn modelId="{E94818CB-2E91-4622-A06B-B5F90090420E}" type="presParOf" srcId="{77609C51-0F9E-428D-83C5-867E7FD63A47}" destId="{E29F9316-294E-48CD-AFDE-8D1D589D37D3}" srcOrd="2" destOrd="0" presId="urn:microsoft.com/office/officeart/2018/2/layout/IconVerticalSolidList"/>
    <dgm:cxn modelId="{E9D37819-905C-44AD-ACC0-651E3F819293}" type="presParOf" srcId="{77609C51-0F9E-428D-83C5-867E7FD63A47}" destId="{AF3ABAD5-08E2-4AB9-883B-F8326C209265}"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E85C4-8269-4C1D-A23A-662C072B1CA2}">
      <dsp:nvSpPr>
        <dsp:cNvPr id="0" name=""/>
        <dsp:cNvSpPr/>
      </dsp:nvSpPr>
      <dsp:spPr>
        <a:xfrm>
          <a:off x="0" y="388723"/>
          <a:ext cx="3084709" cy="195879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3760CA-687F-4384-A014-FCA88438F34A}">
      <dsp:nvSpPr>
        <dsp:cNvPr id="0" name=""/>
        <dsp:cNvSpPr/>
      </dsp:nvSpPr>
      <dsp:spPr>
        <a:xfrm>
          <a:off x="342745" y="714331"/>
          <a:ext cx="3084709" cy="1958790"/>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latin typeface="Bahnschrift SemiLight SemiConde" panose="020B0502040204020203" pitchFamily="34" charset="0"/>
            </a:rPr>
            <a:t>By all team members creating flowcharts and design diagrams, different ideas are strung together that others might not of thought of and therefore a more absolute design is produced of higher quality.</a:t>
          </a:r>
          <a:endParaRPr lang="en-US" sz="1600" kern="1200">
            <a:latin typeface="Bahnschrift SemiLight SemiConde" panose="020B0502040204020203" pitchFamily="34" charset="0"/>
          </a:endParaRPr>
        </a:p>
      </dsp:txBody>
      <dsp:txXfrm>
        <a:off x="400116" y="771702"/>
        <a:ext cx="2969967" cy="1844048"/>
      </dsp:txXfrm>
    </dsp:sp>
    <dsp:sp modelId="{E13CF82F-6628-41A2-90A8-7FE991C8E616}">
      <dsp:nvSpPr>
        <dsp:cNvPr id="0" name=""/>
        <dsp:cNvSpPr/>
      </dsp:nvSpPr>
      <dsp:spPr>
        <a:xfrm>
          <a:off x="3811381" y="429505"/>
          <a:ext cx="3084709" cy="195879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98FF72-0F51-4787-9218-4BCCFB07605E}">
      <dsp:nvSpPr>
        <dsp:cNvPr id="0" name=""/>
        <dsp:cNvSpPr/>
      </dsp:nvSpPr>
      <dsp:spPr>
        <a:xfrm>
          <a:off x="4154126" y="755113"/>
          <a:ext cx="3084709" cy="1958790"/>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latin typeface="Bahnschrift SemiLight SemiConde" panose="020B0502040204020203" pitchFamily="34" charset="0"/>
            </a:rPr>
            <a:t>By meeting as a group an average of twice week, any issues are addressed promptly and therefore do not affect the quality of our project or set us back with our work.</a:t>
          </a:r>
          <a:endParaRPr lang="en-US" sz="1600" kern="1200">
            <a:latin typeface="Bahnschrift SemiLight SemiConde" panose="020B0502040204020203" pitchFamily="34" charset="0"/>
          </a:endParaRPr>
        </a:p>
      </dsp:txBody>
      <dsp:txXfrm>
        <a:off x="4211497" y="812484"/>
        <a:ext cx="2969967" cy="1844048"/>
      </dsp:txXfrm>
    </dsp:sp>
    <dsp:sp modelId="{082A670C-7421-4D31-97CA-9D41024B069B}">
      <dsp:nvSpPr>
        <dsp:cNvPr id="0" name=""/>
        <dsp:cNvSpPr/>
      </dsp:nvSpPr>
      <dsp:spPr>
        <a:xfrm>
          <a:off x="7540401" y="388723"/>
          <a:ext cx="3084709" cy="195879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748AA1-9F4B-4BA3-A741-3BD2D030169F}">
      <dsp:nvSpPr>
        <dsp:cNvPr id="0" name=""/>
        <dsp:cNvSpPr/>
      </dsp:nvSpPr>
      <dsp:spPr>
        <a:xfrm>
          <a:off x="7883146" y="714331"/>
          <a:ext cx="3084709" cy="1958790"/>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latin typeface="Bahnschrift SemiLight SemiConde" panose="020B0502040204020203" pitchFamily="34" charset="0"/>
            </a:rPr>
            <a:t>Our collaboration software (i.e. Trello, Gantt chart, GitHub) enable us to maintain our work at high standard as everything is well organised and time tracked so hat we know who is doing what and when it should be completed.</a:t>
          </a:r>
          <a:endParaRPr lang="en-US" sz="1600" kern="1200">
            <a:latin typeface="Bahnschrift SemiLight SemiConde" panose="020B0502040204020203" pitchFamily="34" charset="0"/>
          </a:endParaRPr>
        </a:p>
      </dsp:txBody>
      <dsp:txXfrm>
        <a:off x="7940517" y="771702"/>
        <a:ext cx="2969967" cy="18440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55E46-8EC4-42B4-B574-DE085401EFA3}">
      <dsp:nvSpPr>
        <dsp:cNvPr id="0" name=""/>
        <dsp:cNvSpPr/>
      </dsp:nvSpPr>
      <dsp:spPr>
        <a:xfrm>
          <a:off x="0" y="2646"/>
          <a:ext cx="9906000" cy="5636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1C2B18-B6BF-40E9-B1A6-1C9F5A6803FE}">
      <dsp:nvSpPr>
        <dsp:cNvPr id="0" name=""/>
        <dsp:cNvSpPr/>
      </dsp:nvSpPr>
      <dsp:spPr>
        <a:xfrm>
          <a:off x="170516" y="129476"/>
          <a:ext cx="310029" cy="3100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B5E6C99-4944-4925-A495-CE3AA0E77945}">
      <dsp:nvSpPr>
        <dsp:cNvPr id="0" name=""/>
        <dsp:cNvSpPr/>
      </dsp:nvSpPr>
      <dsp:spPr>
        <a:xfrm>
          <a:off x="651062" y="2646"/>
          <a:ext cx="9254937" cy="563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57" tIns="59657" rIns="59657" bIns="59657" numCol="1" spcCol="1270" anchor="ctr" anchorCtr="0">
          <a:noAutofit/>
        </a:bodyPr>
        <a:lstStyle/>
        <a:p>
          <a:pPr marL="0" lvl="0" indent="0" algn="l" defTabSz="844550">
            <a:lnSpc>
              <a:spcPct val="100000"/>
            </a:lnSpc>
            <a:spcBef>
              <a:spcPct val="0"/>
            </a:spcBef>
            <a:spcAft>
              <a:spcPct val="35000"/>
            </a:spcAft>
            <a:buNone/>
          </a:pPr>
          <a:r>
            <a:rPr lang="en-GB" sz="1900" kern="1200">
              <a:latin typeface="Bahnschrift SemiLight SemiConde" panose="020B0502040204020203" pitchFamily="34" charset="0"/>
            </a:rPr>
            <a:t>Go over our GUI design for finalisation</a:t>
          </a:r>
          <a:endParaRPr lang="en-US" sz="1900" kern="1200">
            <a:latin typeface="Bahnschrift SemiLight SemiConde" panose="020B0502040204020203" pitchFamily="34" charset="0"/>
          </a:endParaRPr>
        </a:p>
      </dsp:txBody>
      <dsp:txXfrm>
        <a:off x="651062" y="2646"/>
        <a:ext cx="9254937" cy="563690"/>
      </dsp:txXfrm>
    </dsp:sp>
    <dsp:sp modelId="{71C009ED-4E97-4EB5-8323-AAA6382ACC64}">
      <dsp:nvSpPr>
        <dsp:cNvPr id="0" name=""/>
        <dsp:cNvSpPr/>
      </dsp:nvSpPr>
      <dsp:spPr>
        <a:xfrm>
          <a:off x="0" y="707259"/>
          <a:ext cx="9906000" cy="5636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B8C7C8-F398-4B08-8FE3-B15A928DC20B}">
      <dsp:nvSpPr>
        <dsp:cNvPr id="0" name=""/>
        <dsp:cNvSpPr/>
      </dsp:nvSpPr>
      <dsp:spPr>
        <a:xfrm>
          <a:off x="170516" y="834089"/>
          <a:ext cx="310029" cy="3100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5B81F68-B414-4012-83DA-A92F0FBA954C}">
      <dsp:nvSpPr>
        <dsp:cNvPr id="0" name=""/>
        <dsp:cNvSpPr/>
      </dsp:nvSpPr>
      <dsp:spPr>
        <a:xfrm>
          <a:off x="651062" y="707259"/>
          <a:ext cx="9254937" cy="563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57" tIns="59657" rIns="59657" bIns="59657" numCol="1" spcCol="1270" anchor="ctr" anchorCtr="0">
          <a:noAutofit/>
        </a:bodyPr>
        <a:lstStyle/>
        <a:p>
          <a:pPr marL="0" lvl="0" indent="0" algn="l" defTabSz="844550">
            <a:lnSpc>
              <a:spcPct val="100000"/>
            </a:lnSpc>
            <a:spcBef>
              <a:spcPct val="0"/>
            </a:spcBef>
            <a:spcAft>
              <a:spcPct val="35000"/>
            </a:spcAft>
            <a:buNone/>
          </a:pPr>
          <a:r>
            <a:rPr lang="en-GB" sz="1900" kern="1200">
              <a:latin typeface="Bahnschrift SemiLight SemiConde" panose="020B0502040204020203" pitchFamily="34" charset="0"/>
            </a:rPr>
            <a:t>Start implementing our design in PyCharm</a:t>
          </a:r>
          <a:endParaRPr lang="en-US" sz="1900" kern="1200">
            <a:latin typeface="Bahnschrift SemiLight SemiConde" panose="020B0502040204020203" pitchFamily="34" charset="0"/>
          </a:endParaRPr>
        </a:p>
      </dsp:txBody>
      <dsp:txXfrm>
        <a:off x="651062" y="707259"/>
        <a:ext cx="9254937" cy="563690"/>
      </dsp:txXfrm>
    </dsp:sp>
    <dsp:sp modelId="{33B738E8-27FB-4624-A3B2-242AC696F014}">
      <dsp:nvSpPr>
        <dsp:cNvPr id="0" name=""/>
        <dsp:cNvSpPr/>
      </dsp:nvSpPr>
      <dsp:spPr>
        <a:xfrm>
          <a:off x="0" y="1411872"/>
          <a:ext cx="9906000" cy="5636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53E84A-9DD9-44A5-A2DA-2F07512B706E}">
      <dsp:nvSpPr>
        <dsp:cNvPr id="0" name=""/>
        <dsp:cNvSpPr/>
      </dsp:nvSpPr>
      <dsp:spPr>
        <a:xfrm>
          <a:off x="170516" y="1538703"/>
          <a:ext cx="310029" cy="3100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EF4769-779A-44F1-AA3C-1760FB6A9D00}">
      <dsp:nvSpPr>
        <dsp:cNvPr id="0" name=""/>
        <dsp:cNvSpPr/>
      </dsp:nvSpPr>
      <dsp:spPr>
        <a:xfrm>
          <a:off x="651062" y="1411872"/>
          <a:ext cx="9254937" cy="563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57" tIns="59657" rIns="59657" bIns="59657" numCol="1" spcCol="1270" anchor="ctr" anchorCtr="0">
          <a:noAutofit/>
        </a:bodyPr>
        <a:lstStyle/>
        <a:p>
          <a:pPr marL="0" lvl="0" indent="0" algn="l" defTabSz="844550">
            <a:lnSpc>
              <a:spcPct val="100000"/>
            </a:lnSpc>
            <a:spcBef>
              <a:spcPct val="0"/>
            </a:spcBef>
            <a:spcAft>
              <a:spcPct val="35000"/>
            </a:spcAft>
            <a:buNone/>
          </a:pPr>
          <a:r>
            <a:rPr lang="en-GB" sz="1900" kern="1200">
              <a:latin typeface="Bahnschrift SemiLight SemiConde" panose="020B0502040204020203" pitchFamily="34" charset="0"/>
            </a:rPr>
            <a:t>Put GitHub to use so we can start using it as a team to share code</a:t>
          </a:r>
          <a:endParaRPr lang="en-US" sz="1900" kern="1200">
            <a:latin typeface="Bahnschrift SemiLight SemiConde" panose="020B0502040204020203" pitchFamily="34" charset="0"/>
          </a:endParaRPr>
        </a:p>
      </dsp:txBody>
      <dsp:txXfrm>
        <a:off x="651062" y="1411872"/>
        <a:ext cx="9254937" cy="563690"/>
      </dsp:txXfrm>
    </dsp:sp>
    <dsp:sp modelId="{5500BA43-0F57-4A6C-8970-FC0C91E97041}">
      <dsp:nvSpPr>
        <dsp:cNvPr id="0" name=""/>
        <dsp:cNvSpPr/>
      </dsp:nvSpPr>
      <dsp:spPr>
        <a:xfrm>
          <a:off x="0" y="2116485"/>
          <a:ext cx="9906000" cy="5636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56C0BC-F473-418E-8D62-65C771976A91}">
      <dsp:nvSpPr>
        <dsp:cNvPr id="0" name=""/>
        <dsp:cNvSpPr/>
      </dsp:nvSpPr>
      <dsp:spPr>
        <a:xfrm>
          <a:off x="170516" y="2243316"/>
          <a:ext cx="310029" cy="3100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B06379-3155-4BE9-979F-163D58388E95}">
      <dsp:nvSpPr>
        <dsp:cNvPr id="0" name=""/>
        <dsp:cNvSpPr/>
      </dsp:nvSpPr>
      <dsp:spPr>
        <a:xfrm>
          <a:off x="651062" y="2116485"/>
          <a:ext cx="9254937" cy="563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57" tIns="59657" rIns="59657" bIns="59657" numCol="1" spcCol="1270" anchor="ctr" anchorCtr="0">
          <a:noAutofit/>
        </a:bodyPr>
        <a:lstStyle/>
        <a:p>
          <a:pPr marL="0" lvl="0" indent="0" algn="l" defTabSz="844550">
            <a:lnSpc>
              <a:spcPct val="100000"/>
            </a:lnSpc>
            <a:spcBef>
              <a:spcPct val="0"/>
            </a:spcBef>
            <a:spcAft>
              <a:spcPct val="35000"/>
            </a:spcAft>
            <a:buNone/>
          </a:pPr>
          <a:r>
            <a:rPr lang="en-GB" sz="1900" kern="1200">
              <a:latin typeface="Bahnschrift SemiLight SemiConde" panose="020B0502040204020203" pitchFamily="34" charset="0"/>
            </a:rPr>
            <a:t>Use GitHub to be able to communicate with other teams on our projects</a:t>
          </a:r>
          <a:endParaRPr lang="en-US" sz="1900" kern="1200">
            <a:latin typeface="Bahnschrift SemiLight SemiConde" panose="020B0502040204020203" pitchFamily="34" charset="0"/>
          </a:endParaRPr>
        </a:p>
      </dsp:txBody>
      <dsp:txXfrm>
        <a:off x="651062" y="2116485"/>
        <a:ext cx="9254937" cy="563690"/>
      </dsp:txXfrm>
    </dsp:sp>
    <dsp:sp modelId="{220CFA7B-0ED9-4AF1-B01F-08D31711D2CC}">
      <dsp:nvSpPr>
        <dsp:cNvPr id="0" name=""/>
        <dsp:cNvSpPr/>
      </dsp:nvSpPr>
      <dsp:spPr>
        <a:xfrm>
          <a:off x="0" y="2821099"/>
          <a:ext cx="9906000" cy="5636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C008F-BE1B-4826-A8DA-F3CF69482C6C}">
      <dsp:nvSpPr>
        <dsp:cNvPr id="0" name=""/>
        <dsp:cNvSpPr/>
      </dsp:nvSpPr>
      <dsp:spPr>
        <a:xfrm>
          <a:off x="170516" y="2947929"/>
          <a:ext cx="310029" cy="31002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3ABAD5-08E2-4AB9-883B-F8326C209265}">
      <dsp:nvSpPr>
        <dsp:cNvPr id="0" name=""/>
        <dsp:cNvSpPr/>
      </dsp:nvSpPr>
      <dsp:spPr>
        <a:xfrm>
          <a:off x="651062" y="2821099"/>
          <a:ext cx="9254937" cy="563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57" tIns="59657" rIns="59657" bIns="59657" numCol="1" spcCol="1270" anchor="ctr" anchorCtr="0">
          <a:noAutofit/>
        </a:bodyPr>
        <a:lstStyle/>
        <a:p>
          <a:pPr marL="0" lvl="0" indent="0" algn="l" defTabSz="844550">
            <a:lnSpc>
              <a:spcPct val="100000"/>
            </a:lnSpc>
            <a:spcBef>
              <a:spcPct val="0"/>
            </a:spcBef>
            <a:spcAft>
              <a:spcPct val="35000"/>
            </a:spcAft>
            <a:buNone/>
          </a:pPr>
          <a:r>
            <a:rPr lang="en-GB" sz="1900" kern="1200">
              <a:latin typeface="Bahnschrift SemiLight SemiConde" panose="020B0502040204020203" pitchFamily="34" charset="0"/>
            </a:rPr>
            <a:t>Maintain our good Team communication so we can complete the project with ease</a:t>
          </a:r>
          <a:endParaRPr lang="en-US" sz="1900" kern="1200">
            <a:latin typeface="Bahnschrift SemiLight SemiConde" panose="020B0502040204020203" pitchFamily="34" charset="0"/>
          </a:endParaRPr>
        </a:p>
      </dsp:txBody>
      <dsp:txXfrm>
        <a:off x="651062" y="2821099"/>
        <a:ext cx="9254937" cy="56369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239DAB-8CA5-4045-9355-C9AA0355A0E1}" type="datetimeFigureOut">
              <a:rPr lang="en-GB" smtClean="0"/>
              <a:t>05/12/2020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968371-6F04-47F3-BB06-AECFE5BC2B3A}" type="slidenum">
              <a:rPr lang="en-GB" smtClean="0"/>
              <a:t>‹#›</a:t>
            </a:fld>
            <a:endParaRPr lang="en-GB"/>
          </a:p>
        </p:txBody>
      </p:sp>
    </p:spTree>
    <p:extLst>
      <p:ext uri="{BB962C8B-B14F-4D97-AF65-F5344CB8AC3E}">
        <p14:creationId xmlns:p14="http://schemas.microsoft.com/office/powerpoint/2010/main" val="2590356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Brendon</a:t>
            </a:r>
          </a:p>
        </p:txBody>
      </p:sp>
      <p:sp>
        <p:nvSpPr>
          <p:cNvPr id="4" name="Slide Number Placeholder 3"/>
          <p:cNvSpPr>
            <a:spLocks noGrp="1"/>
          </p:cNvSpPr>
          <p:nvPr>
            <p:ph type="sldNum" sz="quarter" idx="5"/>
          </p:nvPr>
        </p:nvSpPr>
        <p:spPr/>
        <p:txBody>
          <a:bodyPr/>
          <a:lstStyle/>
          <a:p>
            <a:fld id="{37968371-6F04-47F3-BB06-AECFE5BC2B3A}" type="slidenum">
              <a:rPr lang="en-GB" smtClean="0"/>
              <a:t>2</a:t>
            </a:fld>
            <a:endParaRPr lang="en-GB"/>
          </a:p>
        </p:txBody>
      </p:sp>
    </p:spTree>
    <p:extLst>
      <p:ext uri="{BB962C8B-B14F-4D97-AF65-F5344CB8AC3E}">
        <p14:creationId xmlns:p14="http://schemas.microsoft.com/office/powerpoint/2010/main" val="2422109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Jenni</a:t>
            </a:r>
          </a:p>
        </p:txBody>
      </p:sp>
      <p:sp>
        <p:nvSpPr>
          <p:cNvPr id="4" name="Slide Number Placeholder 3"/>
          <p:cNvSpPr>
            <a:spLocks noGrp="1"/>
          </p:cNvSpPr>
          <p:nvPr>
            <p:ph type="sldNum" sz="quarter" idx="5"/>
          </p:nvPr>
        </p:nvSpPr>
        <p:spPr/>
        <p:txBody>
          <a:bodyPr/>
          <a:lstStyle/>
          <a:p>
            <a:fld id="{37968371-6F04-47F3-BB06-AECFE5BC2B3A}" type="slidenum">
              <a:rPr lang="en-GB" smtClean="0"/>
              <a:t>11</a:t>
            </a:fld>
            <a:endParaRPr lang="en-GB"/>
          </a:p>
        </p:txBody>
      </p:sp>
    </p:spTree>
    <p:extLst>
      <p:ext uri="{BB962C8B-B14F-4D97-AF65-F5344CB8AC3E}">
        <p14:creationId xmlns:p14="http://schemas.microsoft.com/office/powerpoint/2010/main" val="1110275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Saidhbh</a:t>
            </a:r>
            <a:endParaRPr lang="en-GB"/>
          </a:p>
        </p:txBody>
      </p:sp>
      <p:sp>
        <p:nvSpPr>
          <p:cNvPr id="4" name="Slide Number Placeholder 3"/>
          <p:cNvSpPr>
            <a:spLocks noGrp="1"/>
          </p:cNvSpPr>
          <p:nvPr>
            <p:ph type="sldNum" sz="quarter" idx="5"/>
          </p:nvPr>
        </p:nvSpPr>
        <p:spPr/>
        <p:txBody>
          <a:bodyPr/>
          <a:lstStyle/>
          <a:p>
            <a:fld id="{37968371-6F04-47F3-BB06-AECFE5BC2B3A}" type="slidenum">
              <a:rPr lang="en-GB" smtClean="0"/>
              <a:t>12</a:t>
            </a:fld>
            <a:endParaRPr lang="en-GB"/>
          </a:p>
        </p:txBody>
      </p:sp>
    </p:spTree>
    <p:extLst>
      <p:ext uri="{BB962C8B-B14F-4D97-AF65-F5344CB8AC3E}">
        <p14:creationId xmlns:p14="http://schemas.microsoft.com/office/powerpoint/2010/main" val="188423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Chloe</a:t>
            </a:r>
          </a:p>
        </p:txBody>
      </p:sp>
      <p:sp>
        <p:nvSpPr>
          <p:cNvPr id="4" name="Slide Number Placeholder 3"/>
          <p:cNvSpPr>
            <a:spLocks noGrp="1"/>
          </p:cNvSpPr>
          <p:nvPr>
            <p:ph type="sldNum" sz="quarter" idx="5"/>
          </p:nvPr>
        </p:nvSpPr>
        <p:spPr/>
        <p:txBody>
          <a:bodyPr/>
          <a:lstStyle/>
          <a:p>
            <a:fld id="{37968371-6F04-47F3-BB06-AECFE5BC2B3A}" type="slidenum">
              <a:rPr lang="en-GB" smtClean="0"/>
              <a:t>13</a:t>
            </a:fld>
            <a:endParaRPr lang="en-GB"/>
          </a:p>
        </p:txBody>
      </p:sp>
    </p:spTree>
    <p:extLst>
      <p:ext uri="{BB962C8B-B14F-4D97-AF65-F5344CB8AC3E}">
        <p14:creationId xmlns:p14="http://schemas.microsoft.com/office/powerpoint/2010/main" val="3069538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Brendon</a:t>
            </a:r>
          </a:p>
        </p:txBody>
      </p:sp>
      <p:sp>
        <p:nvSpPr>
          <p:cNvPr id="4" name="Slide Number Placeholder 3"/>
          <p:cNvSpPr>
            <a:spLocks noGrp="1"/>
          </p:cNvSpPr>
          <p:nvPr>
            <p:ph type="sldNum" sz="quarter" idx="5"/>
          </p:nvPr>
        </p:nvSpPr>
        <p:spPr/>
        <p:txBody>
          <a:bodyPr/>
          <a:lstStyle/>
          <a:p>
            <a:fld id="{37968371-6F04-47F3-BB06-AECFE5BC2B3A}" type="slidenum">
              <a:rPr lang="en-GB" smtClean="0"/>
              <a:t>14</a:t>
            </a:fld>
            <a:endParaRPr lang="en-GB"/>
          </a:p>
        </p:txBody>
      </p:sp>
    </p:spTree>
    <p:extLst>
      <p:ext uri="{BB962C8B-B14F-4D97-AF65-F5344CB8AC3E}">
        <p14:creationId xmlns:p14="http://schemas.microsoft.com/office/powerpoint/2010/main" val="1586716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Saidhbh</a:t>
            </a:r>
            <a:endParaRPr lang="en-GB"/>
          </a:p>
        </p:txBody>
      </p:sp>
      <p:sp>
        <p:nvSpPr>
          <p:cNvPr id="4" name="Slide Number Placeholder 3"/>
          <p:cNvSpPr>
            <a:spLocks noGrp="1"/>
          </p:cNvSpPr>
          <p:nvPr>
            <p:ph type="sldNum" sz="quarter" idx="5"/>
          </p:nvPr>
        </p:nvSpPr>
        <p:spPr/>
        <p:txBody>
          <a:bodyPr/>
          <a:lstStyle/>
          <a:p>
            <a:fld id="{37968371-6F04-47F3-BB06-AECFE5BC2B3A}" type="slidenum">
              <a:rPr lang="en-GB" smtClean="0"/>
              <a:t>15</a:t>
            </a:fld>
            <a:endParaRPr lang="en-GB"/>
          </a:p>
        </p:txBody>
      </p:sp>
    </p:spTree>
    <p:extLst>
      <p:ext uri="{BB962C8B-B14F-4D97-AF65-F5344CB8AC3E}">
        <p14:creationId xmlns:p14="http://schemas.microsoft.com/office/powerpoint/2010/main" val="1856347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Chloe</a:t>
            </a:r>
          </a:p>
        </p:txBody>
      </p:sp>
      <p:sp>
        <p:nvSpPr>
          <p:cNvPr id="4" name="Slide Number Placeholder 3"/>
          <p:cNvSpPr>
            <a:spLocks noGrp="1"/>
          </p:cNvSpPr>
          <p:nvPr>
            <p:ph type="sldNum" sz="quarter" idx="5"/>
          </p:nvPr>
        </p:nvSpPr>
        <p:spPr/>
        <p:txBody>
          <a:bodyPr/>
          <a:lstStyle/>
          <a:p>
            <a:fld id="{37968371-6F04-47F3-BB06-AECFE5BC2B3A}" type="slidenum">
              <a:rPr lang="en-GB" smtClean="0"/>
              <a:t>16</a:t>
            </a:fld>
            <a:endParaRPr lang="en-GB"/>
          </a:p>
        </p:txBody>
      </p:sp>
    </p:spTree>
    <p:extLst>
      <p:ext uri="{BB962C8B-B14F-4D97-AF65-F5344CB8AC3E}">
        <p14:creationId xmlns:p14="http://schemas.microsoft.com/office/powerpoint/2010/main" val="2945734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Jenni</a:t>
            </a:r>
          </a:p>
        </p:txBody>
      </p:sp>
      <p:sp>
        <p:nvSpPr>
          <p:cNvPr id="4" name="Slide Number Placeholder 3"/>
          <p:cNvSpPr>
            <a:spLocks noGrp="1"/>
          </p:cNvSpPr>
          <p:nvPr>
            <p:ph type="sldNum" sz="quarter" idx="5"/>
          </p:nvPr>
        </p:nvSpPr>
        <p:spPr/>
        <p:txBody>
          <a:bodyPr/>
          <a:lstStyle/>
          <a:p>
            <a:fld id="{37968371-6F04-47F3-BB06-AECFE5BC2B3A}" type="slidenum">
              <a:rPr lang="en-GB" smtClean="0"/>
              <a:t>3</a:t>
            </a:fld>
            <a:endParaRPr lang="en-GB"/>
          </a:p>
        </p:txBody>
      </p:sp>
    </p:spTree>
    <p:extLst>
      <p:ext uri="{BB962C8B-B14F-4D97-AF65-F5344CB8AC3E}">
        <p14:creationId xmlns:p14="http://schemas.microsoft.com/office/powerpoint/2010/main" val="3855843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Brendon</a:t>
            </a:r>
          </a:p>
        </p:txBody>
      </p:sp>
      <p:sp>
        <p:nvSpPr>
          <p:cNvPr id="4" name="Slide Number Placeholder 3"/>
          <p:cNvSpPr>
            <a:spLocks noGrp="1"/>
          </p:cNvSpPr>
          <p:nvPr>
            <p:ph type="sldNum" sz="quarter" idx="5"/>
          </p:nvPr>
        </p:nvSpPr>
        <p:spPr/>
        <p:txBody>
          <a:bodyPr/>
          <a:lstStyle/>
          <a:p>
            <a:fld id="{37968371-6F04-47F3-BB06-AECFE5BC2B3A}" type="slidenum">
              <a:rPr lang="en-GB" smtClean="0"/>
              <a:t>4</a:t>
            </a:fld>
            <a:endParaRPr lang="en-GB"/>
          </a:p>
        </p:txBody>
      </p:sp>
    </p:spTree>
    <p:extLst>
      <p:ext uri="{BB962C8B-B14F-4D97-AF65-F5344CB8AC3E}">
        <p14:creationId xmlns:p14="http://schemas.microsoft.com/office/powerpoint/2010/main" val="662560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Saidhbh</a:t>
            </a:r>
            <a:endParaRPr lang="en-GB"/>
          </a:p>
        </p:txBody>
      </p:sp>
      <p:sp>
        <p:nvSpPr>
          <p:cNvPr id="4" name="Slide Number Placeholder 3"/>
          <p:cNvSpPr>
            <a:spLocks noGrp="1"/>
          </p:cNvSpPr>
          <p:nvPr>
            <p:ph type="sldNum" sz="quarter" idx="5"/>
          </p:nvPr>
        </p:nvSpPr>
        <p:spPr/>
        <p:txBody>
          <a:bodyPr/>
          <a:lstStyle/>
          <a:p>
            <a:fld id="{37968371-6F04-47F3-BB06-AECFE5BC2B3A}" type="slidenum">
              <a:rPr lang="en-GB" smtClean="0"/>
              <a:t>5</a:t>
            </a:fld>
            <a:endParaRPr lang="en-GB"/>
          </a:p>
        </p:txBody>
      </p:sp>
    </p:spTree>
    <p:extLst>
      <p:ext uri="{BB962C8B-B14F-4D97-AF65-F5344CB8AC3E}">
        <p14:creationId xmlns:p14="http://schemas.microsoft.com/office/powerpoint/2010/main" val="2189924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Jack</a:t>
            </a:r>
          </a:p>
          <a:p>
            <a:endParaRPr lang="en-GB"/>
          </a:p>
        </p:txBody>
      </p:sp>
      <p:sp>
        <p:nvSpPr>
          <p:cNvPr id="4" name="Slide Number Placeholder 3"/>
          <p:cNvSpPr>
            <a:spLocks noGrp="1"/>
          </p:cNvSpPr>
          <p:nvPr>
            <p:ph type="sldNum" sz="quarter" idx="5"/>
          </p:nvPr>
        </p:nvSpPr>
        <p:spPr/>
        <p:txBody>
          <a:bodyPr/>
          <a:lstStyle/>
          <a:p>
            <a:fld id="{37968371-6F04-47F3-BB06-AECFE5BC2B3A}" type="slidenum">
              <a:rPr lang="en-GB" smtClean="0"/>
              <a:t>6</a:t>
            </a:fld>
            <a:endParaRPr lang="en-GB"/>
          </a:p>
        </p:txBody>
      </p:sp>
    </p:spTree>
    <p:extLst>
      <p:ext uri="{BB962C8B-B14F-4D97-AF65-F5344CB8AC3E}">
        <p14:creationId xmlns:p14="http://schemas.microsoft.com/office/powerpoint/2010/main" val="1988288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Jack</a:t>
            </a:r>
          </a:p>
        </p:txBody>
      </p:sp>
      <p:sp>
        <p:nvSpPr>
          <p:cNvPr id="4" name="Slide Number Placeholder 3"/>
          <p:cNvSpPr>
            <a:spLocks noGrp="1"/>
          </p:cNvSpPr>
          <p:nvPr>
            <p:ph type="sldNum" sz="quarter" idx="5"/>
          </p:nvPr>
        </p:nvSpPr>
        <p:spPr/>
        <p:txBody>
          <a:bodyPr/>
          <a:lstStyle/>
          <a:p>
            <a:fld id="{37968371-6F04-47F3-BB06-AECFE5BC2B3A}" type="slidenum">
              <a:rPr lang="en-GB" smtClean="0"/>
              <a:t>7</a:t>
            </a:fld>
            <a:endParaRPr lang="en-GB"/>
          </a:p>
        </p:txBody>
      </p:sp>
    </p:spTree>
    <p:extLst>
      <p:ext uri="{BB962C8B-B14F-4D97-AF65-F5344CB8AC3E}">
        <p14:creationId xmlns:p14="http://schemas.microsoft.com/office/powerpoint/2010/main" val="1054606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Chloe</a:t>
            </a:r>
          </a:p>
        </p:txBody>
      </p:sp>
      <p:sp>
        <p:nvSpPr>
          <p:cNvPr id="4" name="Slide Number Placeholder 3"/>
          <p:cNvSpPr>
            <a:spLocks noGrp="1"/>
          </p:cNvSpPr>
          <p:nvPr>
            <p:ph type="sldNum" sz="quarter" idx="5"/>
          </p:nvPr>
        </p:nvSpPr>
        <p:spPr/>
        <p:txBody>
          <a:bodyPr/>
          <a:lstStyle/>
          <a:p>
            <a:fld id="{37968371-6F04-47F3-BB06-AECFE5BC2B3A}" type="slidenum">
              <a:rPr lang="en-GB" smtClean="0"/>
              <a:t>8</a:t>
            </a:fld>
            <a:endParaRPr lang="en-GB"/>
          </a:p>
        </p:txBody>
      </p:sp>
    </p:spTree>
    <p:extLst>
      <p:ext uri="{BB962C8B-B14F-4D97-AF65-F5344CB8AC3E}">
        <p14:creationId xmlns:p14="http://schemas.microsoft.com/office/powerpoint/2010/main" val="2717409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Jenni</a:t>
            </a:r>
          </a:p>
        </p:txBody>
      </p:sp>
      <p:sp>
        <p:nvSpPr>
          <p:cNvPr id="4" name="Slide Number Placeholder 3"/>
          <p:cNvSpPr>
            <a:spLocks noGrp="1"/>
          </p:cNvSpPr>
          <p:nvPr>
            <p:ph type="sldNum" sz="quarter" idx="5"/>
          </p:nvPr>
        </p:nvSpPr>
        <p:spPr/>
        <p:txBody>
          <a:bodyPr/>
          <a:lstStyle/>
          <a:p>
            <a:fld id="{37968371-6F04-47F3-BB06-AECFE5BC2B3A}" type="slidenum">
              <a:rPr lang="en-GB" smtClean="0"/>
              <a:t>9</a:t>
            </a:fld>
            <a:endParaRPr lang="en-GB"/>
          </a:p>
        </p:txBody>
      </p:sp>
    </p:spTree>
    <p:extLst>
      <p:ext uri="{BB962C8B-B14F-4D97-AF65-F5344CB8AC3E}">
        <p14:creationId xmlns:p14="http://schemas.microsoft.com/office/powerpoint/2010/main" val="252935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Jack</a:t>
            </a:r>
          </a:p>
        </p:txBody>
      </p:sp>
      <p:sp>
        <p:nvSpPr>
          <p:cNvPr id="4" name="Slide Number Placeholder 3"/>
          <p:cNvSpPr>
            <a:spLocks noGrp="1"/>
          </p:cNvSpPr>
          <p:nvPr>
            <p:ph type="sldNum" sz="quarter" idx="5"/>
          </p:nvPr>
        </p:nvSpPr>
        <p:spPr/>
        <p:txBody>
          <a:bodyPr/>
          <a:lstStyle/>
          <a:p>
            <a:fld id="{37968371-6F04-47F3-BB06-AECFE5BC2B3A}" type="slidenum">
              <a:rPr lang="en-GB" smtClean="0"/>
              <a:t>10</a:t>
            </a:fld>
            <a:endParaRPr lang="en-GB"/>
          </a:p>
        </p:txBody>
      </p:sp>
    </p:spTree>
    <p:extLst>
      <p:ext uri="{BB962C8B-B14F-4D97-AF65-F5344CB8AC3E}">
        <p14:creationId xmlns:p14="http://schemas.microsoft.com/office/powerpoint/2010/main" val="1796837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B705A75-15D4-407F-91CB-E65B5A4846B3}" type="datetimeFigureOut">
              <a:rPr lang="en-GB" smtClean="0"/>
              <a:t>05/12/2020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440E06-5B9B-4AB8-B928-AF73EB9613CD}" type="slidenum">
              <a:rPr lang="en-GB" smtClean="0"/>
              <a:t>‹#›</a:t>
            </a:fld>
            <a:endParaRPr lang="en-GB"/>
          </a:p>
        </p:txBody>
      </p:sp>
    </p:spTree>
    <p:extLst>
      <p:ext uri="{BB962C8B-B14F-4D97-AF65-F5344CB8AC3E}">
        <p14:creationId xmlns:p14="http://schemas.microsoft.com/office/powerpoint/2010/main" val="254827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705A75-15D4-407F-91CB-E65B5A4846B3}" type="datetimeFigureOut">
              <a:rPr lang="en-GB" smtClean="0"/>
              <a:t>05/12/2020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440E06-5B9B-4AB8-B928-AF73EB9613CD}" type="slidenum">
              <a:rPr lang="en-GB" smtClean="0"/>
              <a:t>‹#›</a:t>
            </a:fld>
            <a:endParaRPr lang="en-GB"/>
          </a:p>
        </p:txBody>
      </p:sp>
    </p:spTree>
    <p:extLst>
      <p:ext uri="{BB962C8B-B14F-4D97-AF65-F5344CB8AC3E}">
        <p14:creationId xmlns:p14="http://schemas.microsoft.com/office/powerpoint/2010/main" val="119870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705A75-15D4-407F-91CB-E65B5A4846B3}" type="datetimeFigureOut">
              <a:rPr lang="en-GB" smtClean="0"/>
              <a:t>05/12/2020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440E06-5B9B-4AB8-B928-AF73EB9613CD}" type="slidenum">
              <a:rPr lang="en-GB" smtClean="0"/>
              <a:t>‹#›</a:t>
            </a:fld>
            <a:endParaRPr lang="en-GB"/>
          </a:p>
        </p:txBody>
      </p:sp>
    </p:spTree>
    <p:extLst>
      <p:ext uri="{BB962C8B-B14F-4D97-AF65-F5344CB8AC3E}">
        <p14:creationId xmlns:p14="http://schemas.microsoft.com/office/powerpoint/2010/main" val="1256544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9B705A75-15D4-407F-91CB-E65B5A4846B3}" type="datetimeFigureOut">
              <a:rPr lang="en-GB" smtClean="0"/>
              <a:t>05/12/2020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440E06-5B9B-4AB8-B928-AF73EB9613CD}" type="slidenum">
              <a:rPr lang="en-GB" smtClean="0"/>
              <a:t>‹#›</a:t>
            </a:fld>
            <a:endParaRPr lang="en-GB"/>
          </a:p>
        </p:txBody>
      </p:sp>
    </p:spTree>
    <p:extLst>
      <p:ext uri="{BB962C8B-B14F-4D97-AF65-F5344CB8AC3E}">
        <p14:creationId xmlns:p14="http://schemas.microsoft.com/office/powerpoint/2010/main" val="51859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9B705A75-15D4-407F-91CB-E65B5A4846B3}" type="datetimeFigureOut">
              <a:rPr lang="en-GB" smtClean="0"/>
              <a:t>05/12/2020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440E06-5B9B-4AB8-B928-AF73EB9613CD}" type="slidenum">
              <a:rPr lang="en-GB" smtClean="0"/>
              <a:t>‹#›</a:t>
            </a:fld>
            <a:endParaRPr lang="en-GB"/>
          </a:p>
        </p:txBody>
      </p:sp>
    </p:spTree>
    <p:extLst>
      <p:ext uri="{BB962C8B-B14F-4D97-AF65-F5344CB8AC3E}">
        <p14:creationId xmlns:p14="http://schemas.microsoft.com/office/powerpoint/2010/main" val="2972006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705A75-15D4-407F-91CB-E65B5A4846B3}" type="datetimeFigureOut">
              <a:rPr lang="en-GB" smtClean="0"/>
              <a:t>05/12/2020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440E06-5B9B-4AB8-B928-AF73EB9613CD}" type="slidenum">
              <a:rPr lang="en-GB" smtClean="0"/>
              <a:t>‹#›</a:t>
            </a:fld>
            <a:endParaRPr lang="en-GB"/>
          </a:p>
        </p:txBody>
      </p:sp>
    </p:spTree>
    <p:extLst>
      <p:ext uri="{BB962C8B-B14F-4D97-AF65-F5344CB8AC3E}">
        <p14:creationId xmlns:p14="http://schemas.microsoft.com/office/powerpoint/2010/main" val="2267232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705A75-15D4-407F-91CB-E65B5A4846B3}" type="datetimeFigureOut">
              <a:rPr lang="en-GB" smtClean="0"/>
              <a:t>05/12/2020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440E06-5B9B-4AB8-B928-AF73EB9613CD}" type="slidenum">
              <a:rPr lang="en-GB" smtClean="0"/>
              <a:t>‹#›</a:t>
            </a:fld>
            <a:endParaRPr lang="en-GB"/>
          </a:p>
        </p:txBody>
      </p:sp>
    </p:spTree>
    <p:extLst>
      <p:ext uri="{BB962C8B-B14F-4D97-AF65-F5344CB8AC3E}">
        <p14:creationId xmlns:p14="http://schemas.microsoft.com/office/powerpoint/2010/main" val="32219163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705A75-15D4-407F-91CB-E65B5A4846B3}" type="datetimeFigureOut">
              <a:rPr lang="en-GB" smtClean="0"/>
              <a:t>05/12/2020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440E06-5B9B-4AB8-B928-AF73EB9613CD}" type="slidenum">
              <a:rPr lang="en-GB" smtClean="0"/>
              <a:t>‹#›</a:t>
            </a:fld>
            <a:endParaRPr lang="en-GB"/>
          </a:p>
        </p:txBody>
      </p:sp>
    </p:spTree>
    <p:extLst>
      <p:ext uri="{BB962C8B-B14F-4D97-AF65-F5344CB8AC3E}">
        <p14:creationId xmlns:p14="http://schemas.microsoft.com/office/powerpoint/2010/main" val="4209959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705A75-15D4-407F-91CB-E65B5A4846B3}" type="datetimeFigureOut">
              <a:rPr lang="en-GB" smtClean="0"/>
              <a:t>05/12/2020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440E06-5B9B-4AB8-B928-AF73EB9613CD}" type="slidenum">
              <a:rPr lang="en-GB" smtClean="0"/>
              <a:t>‹#›</a:t>
            </a:fld>
            <a:endParaRPr lang="en-GB"/>
          </a:p>
        </p:txBody>
      </p:sp>
    </p:spTree>
    <p:extLst>
      <p:ext uri="{BB962C8B-B14F-4D97-AF65-F5344CB8AC3E}">
        <p14:creationId xmlns:p14="http://schemas.microsoft.com/office/powerpoint/2010/main" val="3183797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705A75-15D4-407F-91CB-E65B5A4846B3}" type="datetimeFigureOut">
              <a:rPr lang="en-GB" smtClean="0"/>
              <a:t>05/12/2020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440E06-5B9B-4AB8-B928-AF73EB9613CD}" type="slidenum">
              <a:rPr lang="en-GB" smtClean="0"/>
              <a:t>‹#›</a:t>
            </a:fld>
            <a:endParaRPr lang="en-GB"/>
          </a:p>
        </p:txBody>
      </p:sp>
    </p:spTree>
    <p:extLst>
      <p:ext uri="{BB962C8B-B14F-4D97-AF65-F5344CB8AC3E}">
        <p14:creationId xmlns:p14="http://schemas.microsoft.com/office/powerpoint/2010/main" val="1445959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705A75-15D4-407F-91CB-E65B5A4846B3}" type="datetimeFigureOut">
              <a:rPr lang="en-GB" smtClean="0"/>
              <a:t>05/12/2020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440E06-5B9B-4AB8-B928-AF73EB9613CD}" type="slidenum">
              <a:rPr lang="en-GB" smtClean="0"/>
              <a:t>‹#›</a:t>
            </a:fld>
            <a:endParaRPr lang="en-GB"/>
          </a:p>
        </p:txBody>
      </p:sp>
    </p:spTree>
    <p:extLst>
      <p:ext uri="{BB962C8B-B14F-4D97-AF65-F5344CB8AC3E}">
        <p14:creationId xmlns:p14="http://schemas.microsoft.com/office/powerpoint/2010/main" val="593171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705A75-15D4-407F-91CB-E65B5A4846B3}" type="datetimeFigureOut">
              <a:rPr lang="en-GB" smtClean="0"/>
              <a:t>05/12/2020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440E06-5B9B-4AB8-B928-AF73EB9613CD}" type="slidenum">
              <a:rPr lang="en-GB" smtClean="0"/>
              <a:t>‹#›</a:t>
            </a:fld>
            <a:endParaRPr lang="en-GB"/>
          </a:p>
        </p:txBody>
      </p:sp>
    </p:spTree>
    <p:extLst>
      <p:ext uri="{BB962C8B-B14F-4D97-AF65-F5344CB8AC3E}">
        <p14:creationId xmlns:p14="http://schemas.microsoft.com/office/powerpoint/2010/main" val="599295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705A75-15D4-407F-91CB-E65B5A4846B3}" type="datetimeFigureOut">
              <a:rPr lang="en-GB" smtClean="0"/>
              <a:t>05/12/2020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8440E06-5B9B-4AB8-B928-AF73EB9613CD}" type="slidenum">
              <a:rPr lang="en-GB" smtClean="0"/>
              <a:t>‹#›</a:t>
            </a:fld>
            <a:endParaRPr lang="en-GB"/>
          </a:p>
        </p:txBody>
      </p:sp>
    </p:spTree>
    <p:extLst>
      <p:ext uri="{BB962C8B-B14F-4D97-AF65-F5344CB8AC3E}">
        <p14:creationId xmlns:p14="http://schemas.microsoft.com/office/powerpoint/2010/main" val="2910821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B705A75-15D4-407F-91CB-E65B5A4846B3}" type="datetimeFigureOut">
              <a:rPr lang="en-GB" smtClean="0"/>
              <a:t>05/12/2020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8440E06-5B9B-4AB8-B928-AF73EB9613CD}" type="slidenum">
              <a:rPr lang="en-GB" smtClean="0"/>
              <a:t>‹#›</a:t>
            </a:fld>
            <a:endParaRPr lang="en-GB"/>
          </a:p>
        </p:txBody>
      </p:sp>
    </p:spTree>
    <p:extLst>
      <p:ext uri="{BB962C8B-B14F-4D97-AF65-F5344CB8AC3E}">
        <p14:creationId xmlns:p14="http://schemas.microsoft.com/office/powerpoint/2010/main" val="1761587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705A75-15D4-407F-91CB-E65B5A4846B3}" type="datetimeFigureOut">
              <a:rPr lang="en-GB" smtClean="0"/>
              <a:t>05/12/2020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8440E06-5B9B-4AB8-B928-AF73EB9613CD}" type="slidenum">
              <a:rPr lang="en-GB" smtClean="0"/>
              <a:t>‹#›</a:t>
            </a:fld>
            <a:endParaRPr lang="en-GB"/>
          </a:p>
        </p:txBody>
      </p:sp>
    </p:spTree>
    <p:extLst>
      <p:ext uri="{BB962C8B-B14F-4D97-AF65-F5344CB8AC3E}">
        <p14:creationId xmlns:p14="http://schemas.microsoft.com/office/powerpoint/2010/main" val="1755407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705A75-15D4-407F-91CB-E65B5A4846B3}" type="datetimeFigureOut">
              <a:rPr lang="en-GB" smtClean="0"/>
              <a:t>05/12/2020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440E06-5B9B-4AB8-B928-AF73EB9613CD}" type="slidenum">
              <a:rPr lang="en-GB" smtClean="0"/>
              <a:t>‹#›</a:t>
            </a:fld>
            <a:endParaRPr lang="en-GB"/>
          </a:p>
        </p:txBody>
      </p:sp>
    </p:spTree>
    <p:extLst>
      <p:ext uri="{BB962C8B-B14F-4D97-AF65-F5344CB8AC3E}">
        <p14:creationId xmlns:p14="http://schemas.microsoft.com/office/powerpoint/2010/main" val="3782549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9B705A75-15D4-407F-91CB-E65B5A4846B3}" type="datetimeFigureOut">
              <a:rPr lang="en-GB" smtClean="0"/>
              <a:t>05/12/2020</a:t>
            </a:fld>
            <a:endParaRPr lang="en-GB"/>
          </a:p>
        </p:txBody>
      </p:sp>
      <p:sp>
        <p:nvSpPr>
          <p:cNvPr id="6" name="Footer Placeholder 5"/>
          <p:cNvSpPr>
            <a:spLocks noGrp="1"/>
          </p:cNvSpPr>
          <p:nvPr>
            <p:ph type="ftr" sz="quarter" idx="11"/>
          </p:nvPr>
        </p:nvSpPr>
        <p:spPr>
          <a:xfrm>
            <a:off x="1141412" y="5883275"/>
            <a:ext cx="5105400" cy="365125"/>
          </a:xfrm>
        </p:spPr>
        <p:txBody>
          <a:bodyPr/>
          <a:lstStyle/>
          <a:p>
            <a:endParaRPr lang="en-GB"/>
          </a:p>
        </p:txBody>
      </p:sp>
      <p:sp>
        <p:nvSpPr>
          <p:cNvPr id="7" name="Slide Number Placeholder 6"/>
          <p:cNvSpPr>
            <a:spLocks noGrp="1"/>
          </p:cNvSpPr>
          <p:nvPr>
            <p:ph type="sldNum" sz="quarter" idx="12"/>
          </p:nvPr>
        </p:nvSpPr>
        <p:spPr>
          <a:xfrm>
            <a:off x="10742612" y="5883275"/>
            <a:ext cx="322567" cy="365125"/>
          </a:xfrm>
        </p:spPr>
        <p:txBody>
          <a:bodyPr/>
          <a:lstStyle/>
          <a:p>
            <a:fld id="{A8440E06-5B9B-4AB8-B928-AF73EB9613CD}" type="slidenum">
              <a:rPr lang="en-GB" smtClean="0"/>
              <a:t>‹#›</a:t>
            </a:fld>
            <a:endParaRPr lang="en-GB"/>
          </a:p>
        </p:txBody>
      </p:sp>
    </p:spTree>
    <p:extLst>
      <p:ext uri="{BB962C8B-B14F-4D97-AF65-F5344CB8AC3E}">
        <p14:creationId xmlns:p14="http://schemas.microsoft.com/office/powerpoint/2010/main" val="10759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9B705A75-15D4-407F-91CB-E65B5A4846B3}" type="datetimeFigureOut">
              <a:rPr lang="en-GB" smtClean="0"/>
              <a:t>05/12/2020</a:t>
            </a:fld>
            <a:endParaRPr lang="en-GB"/>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GB"/>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A8440E06-5B9B-4AB8-B928-AF73EB9613CD}" type="slidenum">
              <a:rPr lang="en-GB" smtClean="0"/>
              <a:t>‹#›</a:t>
            </a:fld>
            <a:endParaRPr lang="en-GB"/>
          </a:p>
        </p:txBody>
      </p:sp>
    </p:spTree>
    <p:extLst>
      <p:ext uri="{BB962C8B-B14F-4D97-AF65-F5344CB8AC3E}">
        <p14:creationId xmlns:p14="http://schemas.microsoft.com/office/powerpoint/2010/main" val="291551026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9.m4a"/><Relationship Id="rId1" Type="http://schemas.microsoft.com/office/2007/relationships/media" Target="../media/media9.m4a"/><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notesSlide" Target="../notesSlides/notesSlide9.xml"/><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5.png"/><Relationship Id="rId5" Type="http://schemas.openxmlformats.org/officeDocument/2006/relationships/image" Target="../media/image29.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12" Type="http://schemas.openxmlformats.org/officeDocument/2006/relationships/image" Target="../media/image10.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Data" Target="../diagrams/data1.xml"/><Relationship Id="rId11" Type="http://schemas.openxmlformats.org/officeDocument/2006/relationships/image" Target="../media/image15.png"/><Relationship Id="rId5" Type="http://schemas.openxmlformats.org/officeDocument/2006/relationships/image" Target="../media/image1.jpeg"/><Relationship Id="rId10" Type="http://schemas.microsoft.com/office/2007/relationships/diagramDrawing" Target="../diagrams/drawing1.xml"/><Relationship Id="rId4" Type="http://schemas.openxmlformats.org/officeDocument/2006/relationships/notesSlide" Target="../notesSlides/notesSlide11.xml"/><Relationship Id="rId9" Type="http://schemas.openxmlformats.org/officeDocument/2006/relationships/diagramColors" Target="../diagrams/colors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4.png"/><Relationship Id="rId5" Type="http://schemas.openxmlformats.org/officeDocument/2006/relationships/image" Target="../media/image32.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2.xml"/><Relationship Id="rId7" Type="http://schemas.openxmlformats.org/officeDocument/2006/relationships/diagramLayout" Target="../diagrams/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Data" Target="../diagrams/data2.xml"/><Relationship Id="rId11" Type="http://schemas.openxmlformats.org/officeDocument/2006/relationships/image" Target="../media/image10.png"/><Relationship Id="rId5" Type="http://schemas.openxmlformats.org/officeDocument/2006/relationships/image" Target="../media/image1.jpeg"/><Relationship Id="rId10" Type="http://schemas.microsoft.com/office/2007/relationships/diagramDrawing" Target="../diagrams/drawing2.xml"/><Relationship Id="rId4" Type="http://schemas.openxmlformats.org/officeDocument/2006/relationships/notesSlide" Target="../notesSlides/notesSlide15.xml"/><Relationship Id="rId9" Type="http://schemas.openxmlformats.org/officeDocument/2006/relationships/diagramColors" Target="../diagrams/colors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2.xm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2.wdp"/><Relationship Id="rId3" Type="http://schemas.openxmlformats.org/officeDocument/2006/relationships/slideLayout" Target="../slideLayouts/slideLayout2.xml"/><Relationship Id="rId7" Type="http://schemas.openxmlformats.org/officeDocument/2006/relationships/image" Target="../media/image6.png"/><Relationship Id="rId12" Type="http://schemas.openxmlformats.org/officeDocument/2006/relationships/image" Target="../media/image16.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11" Type="http://schemas.openxmlformats.org/officeDocument/2006/relationships/image" Target="../media/image15.pn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notesSlide" Target="../notesSlides/notesSlide3.xml"/><Relationship Id="rId9" Type="http://schemas.openxmlformats.org/officeDocument/2006/relationships/image" Target="../media/image13.png"/><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20.sv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1.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7.m4a"/><Relationship Id="rId1" Type="http://schemas.microsoft.com/office/2007/relationships/media" Target="../media/media7.m4a"/><Relationship Id="rId6" Type="http://schemas.microsoft.com/office/2007/relationships/hdphoto" Target="../media/hdphoto1.wdp"/><Relationship Id="rId11" Type="http://schemas.openxmlformats.org/officeDocument/2006/relationships/image" Target="../media/image10.png"/><Relationship Id="rId5" Type="http://schemas.openxmlformats.org/officeDocument/2006/relationships/image" Target="../media/image11.png"/><Relationship Id="rId10" Type="http://schemas.openxmlformats.org/officeDocument/2006/relationships/image" Target="../media/image25.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8.m4a"/><Relationship Id="rId1" Type="http://schemas.microsoft.com/office/2007/relationships/media" Target="../media/media8.m4a"/><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8390-DE9C-48B5-BC0E-559E77FEDC21}"/>
              </a:ext>
            </a:extLst>
          </p:cNvPr>
          <p:cNvSpPr>
            <a:spLocks noGrp="1"/>
          </p:cNvSpPr>
          <p:nvPr>
            <p:ph type="ctrTitle"/>
          </p:nvPr>
        </p:nvSpPr>
        <p:spPr>
          <a:xfrm>
            <a:off x="1757889" y="284922"/>
            <a:ext cx="8676222" cy="1550503"/>
          </a:xfrm>
        </p:spPr>
        <p:txBody>
          <a:bodyPr>
            <a:normAutofit fontScale="90000"/>
          </a:bodyPr>
          <a:lstStyle/>
          <a:p>
            <a:r>
              <a:rPr lang="en-GB">
                <a:latin typeface="Bahnschrift SemiLight SemiConde" panose="020B0502040204020203" pitchFamily="34" charset="0"/>
              </a:rPr>
              <a:t>Professional Practice &amp; Employability</a:t>
            </a:r>
          </a:p>
        </p:txBody>
      </p:sp>
      <p:pic>
        <p:nvPicPr>
          <p:cNvPr id="8" name="Picture 7">
            <a:extLst>
              <a:ext uri="{FF2B5EF4-FFF2-40B4-BE49-F238E27FC236}">
                <a16:creationId xmlns:a16="http://schemas.microsoft.com/office/drawing/2014/main" id="{950828C0-D2F1-457B-8893-F658BCE75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253" y="2599228"/>
            <a:ext cx="1583491" cy="1583491"/>
          </a:xfrm>
          <a:prstGeom prst="rect">
            <a:avLst/>
          </a:prstGeom>
        </p:spPr>
      </p:pic>
      <p:sp>
        <p:nvSpPr>
          <p:cNvPr id="14" name="Subtitle 2">
            <a:extLst>
              <a:ext uri="{FF2B5EF4-FFF2-40B4-BE49-F238E27FC236}">
                <a16:creationId xmlns:a16="http://schemas.microsoft.com/office/drawing/2014/main" id="{E3DE36FA-2FC6-4364-89C0-C4CF70F0AC86}"/>
              </a:ext>
            </a:extLst>
          </p:cNvPr>
          <p:cNvSpPr txBox="1">
            <a:spLocks/>
          </p:cNvSpPr>
          <p:nvPr/>
        </p:nvSpPr>
        <p:spPr>
          <a:xfrm>
            <a:off x="3836504" y="4368592"/>
            <a:ext cx="4518991" cy="2177982"/>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1"/>
              </a:buClr>
              <a:buSzPct val="100000"/>
              <a:buFont typeface="Arial"/>
              <a:buNone/>
              <a:defRPr sz="2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GB" sz="1800">
                <a:latin typeface="Bahnschrift SemiLight SemiConde" panose="020B0502040204020203" pitchFamily="34" charset="0"/>
              </a:rPr>
              <a:t>30001575 – Jack Davies</a:t>
            </a:r>
          </a:p>
          <a:p>
            <a:r>
              <a:rPr lang="en-GB" sz="1800">
                <a:latin typeface="Bahnschrift SemiLight SemiConde" panose="020B0502040204020203" pitchFamily="34" charset="0"/>
              </a:rPr>
              <a:t>30014005 – Chloe Andronicou</a:t>
            </a:r>
          </a:p>
          <a:p>
            <a:r>
              <a:rPr lang="en-GB" sz="1800">
                <a:latin typeface="Bahnschrift SemiLight SemiConde" panose="020B0502040204020203" pitchFamily="34" charset="0"/>
              </a:rPr>
              <a:t>30002739 - Jenni Wewhell</a:t>
            </a:r>
          </a:p>
          <a:p>
            <a:r>
              <a:rPr lang="en-GB" sz="1800" b="0">
                <a:solidFill>
                  <a:srgbClr val="DCDDDE"/>
                </a:solidFill>
                <a:effectLst/>
                <a:latin typeface="Bahnschrift SemiLight SemiConde" panose="020B0502040204020203" pitchFamily="34" charset="0"/>
              </a:rPr>
              <a:t>30007730 - </a:t>
            </a:r>
            <a:r>
              <a:rPr lang="en-GB" sz="1800">
                <a:latin typeface="Bahnschrift SemiLight SemiConde" panose="020B0502040204020203" pitchFamily="34" charset="0"/>
              </a:rPr>
              <a:t>Saidhbh O’malley</a:t>
            </a:r>
          </a:p>
          <a:p>
            <a:r>
              <a:rPr lang="en-GB" sz="1800" b="0">
                <a:solidFill>
                  <a:srgbClr val="DCDDDE"/>
                </a:solidFill>
                <a:effectLst/>
                <a:latin typeface="Bahnschrift SemiLight SemiConde" panose="020B0502040204020203" pitchFamily="34" charset="0"/>
              </a:rPr>
              <a:t>18077552 - </a:t>
            </a:r>
            <a:r>
              <a:rPr lang="en-GB" sz="1800">
                <a:latin typeface="Bahnschrift SemiLight SemiConde" panose="020B0502040204020203" pitchFamily="34" charset="0"/>
              </a:rPr>
              <a:t>Brendon Plummer</a:t>
            </a:r>
          </a:p>
          <a:p>
            <a:endParaRPr lang="en-GB" sz="1800">
              <a:latin typeface="Bahnschrift SemiLight SemiConde" panose="020B0502040204020203" pitchFamily="34" charset="0"/>
            </a:endParaRPr>
          </a:p>
        </p:txBody>
      </p:sp>
      <p:sp>
        <p:nvSpPr>
          <p:cNvPr id="10" name="Subtitle 2">
            <a:extLst>
              <a:ext uri="{FF2B5EF4-FFF2-40B4-BE49-F238E27FC236}">
                <a16:creationId xmlns:a16="http://schemas.microsoft.com/office/drawing/2014/main" id="{5283C754-6E43-4A8D-A830-5DCA699BF9D5}"/>
              </a:ext>
            </a:extLst>
          </p:cNvPr>
          <p:cNvSpPr txBox="1">
            <a:spLocks/>
          </p:cNvSpPr>
          <p:nvPr/>
        </p:nvSpPr>
        <p:spPr>
          <a:xfrm>
            <a:off x="1764765" y="1938329"/>
            <a:ext cx="8676222" cy="557995"/>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1"/>
              </a:buClr>
              <a:buSzPct val="100000"/>
              <a:buFont typeface="Arial"/>
              <a:buNone/>
              <a:defRPr sz="2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GB" sz="2400">
                <a:latin typeface="Bahnschrift SemiLight SemiConde" panose="020B0502040204020203" pitchFamily="34" charset="0"/>
              </a:rPr>
              <a:t>Group 2 Team 6 – Company Asset Tracking System</a:t>
            </a:r>
          </a:p>
        </p:txBody>
      </p:sp>
    </p:spTree>
    <p:extLst>
      <p:ext uri="{BB962C8B-B14F-4D97-AF65-F5344CB8AC3E}">
        <p14:creationId xmlns:p14="http://schemas.microsoft.com/office/powerpoint/2010/main" val="333586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4977A-E639-4CEB-B213-DBD230EA2F5F}"/>
              </a:ext>
            </a:extLst>
          </p:cNvPr>
          <p:cNvSpPr>
            <a:spLocks noGrp="1"/>
          </p:cNvSpPr>
          <p:nvPr>
            <p:ph type="title"/>
          </p:nvPr>
        </p:nvSpPr>
        <p:spPr>
          <a:xfrm>
            <a:off x="5791201" y="606183"/>
            <a:ext cx="2650434" cy="754573"/>
          </a:xfrm>
        </p:spPr>
        <p:txBody>
          <a:bodyPr>
            <a:normAutofit/>
          </a:bodyPr>
          <a:lstStyle/>
          <a:p>
            <a:r>
              <a:rPr lang="en-GB">
                <a:latin typeface="Bahnschrift SemiLight SemiConde" panose="020B0502040204020203" pitchFamily="34" charset="0"/>
              </a:rPr>
              <a:t>GUI Design</a:t>
            </a:r>
          </a:p>
        </p:txBody>
      </p:sp>
      <p:sp>
        <p:nvSpPr>
          <p:cNvPr id="3" name="Content Placeholder 2">
            <a:extLst>
              <a:ext uri="{FF2B5EF4-FFF2-40B4-BE49-F238E27FC236}">
                <a16:creationId xmlns:a16="http://schemas.microsoft.com/office/drawing/2014/main" id="{78655B2C-5ACB-4562-8776-115A7CCF3AAD}"/>
              </a:ext>
            </a:extLst>
          </p:cNvPr>
          <p:cNvSpPr>
            <a:spLocks noGrp="1"/>
          </p:cNvSpPr>
          <p:nvPr>
            <p:ph idx="1"/>
          </p:nvPr>
        </p:nvSpPr>
        <p:spPr>
          <a:xfrm>
            <a:off x="7773767" y="2152441"/>
            <a:ext cx="3808633" cy="4400347"/>
          </a:xfrm>
        </p:spPr>
        <p:txBody>
          <a:bodyPr/>
          <a:lstStyle/>
          <a:p>
            <a:r>
              <a:rPr lang="en-GB">
                <a:latin typeface="Bahnschrift SemiLight SemiConde" panose="020B0502040204020203" pitchFamily="34" charset="0"/>
              </a:rPr>
              <a:t>By creating a design in visual studio, we now have a visualised idea of how we want to implement this project in python</a:t>
            </a:r>
          </a:p>
          <a:p>
            <a:r>
              <a:rPr lang="en-GB">
                <a:latin typeface="Bahnschrift SemiLight SemiConde" panose="020B0502040204020203" pitchFamily="34" charset="0"/>
              </a:rPr>
              <a:t>This early design was developed based on the flowcharts and erd that were created</a:t>
            </a:r>
          </a:p>
        </p:txBody>
      </p:sp>
      <p:pic>
        <p:nvPicPr>
          <p:cNvPr id="5" name="Picture 4">
            <a:extLst>
              <a:ext uri="{FF2B5EF4-FFF2-40B4-BE49-F238E27FC236}">
                <a16:creationId xmlns:a16="http://schemas.microsoft.com/office/drawing/2014/main" id="{F7369C4F-D6AE-4C3D-A42B-771F6C75AA5F}"/>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6625" b="74000" l="23375" r="77250"/>
                    </a14:imgEffect>
                  </a14:imgLayer>
                </a14:imgProps>
              </a:ext>
              <a:ext uri="{28A0092B-C50C-407E-A947-70E740481C1C}">
                <a14:useLocalDpi xmlns:a14="http://schemas.microsoft.com/office/drawing/2010/main" val="0"/>
              </a:ext>
            </a:extLst>
          </a:blip>
          <a:srcRect l="20619" t="11913" r="17678" b="25831"/>
          <a:stretch/>
        </p:blipFill>
        <p:spPr>
          <a:xfrm>
            <a:off x="4104673" y="132652"/>
            <a:ext cx="1686527" cy="1701634"/>
          </a:xfrm>
          <a:prstGeom prst="rect">
            <a:avLst/>
          </a:prstGeom>
        </p:spPr>
      </p:pic>
      <p:pic>
        <p:nvPicPr>
          <p:cNvPr id="6" name="Picture 5">
            <a:extLst>
              <a:ext uri="{FF2B5EF4-FFF2-40B4-BE49-F238E27FC236}">
                <a16:creationId xmlns:a16="http://schemas.microsoft.com/office/drawing/2014/main" id="{914C5211-80D5-48CC-A0FB-7E5BD353CFDD}"/>
              </a:ext>
            </a:extLst>
          </p:cNvPr>
          <p:cNvPicPr/>
          <p:nvPr/>
        </p:nvPicPr>
        <p:blipFill rotWithShape="1">
          <a:blip r:embed="rId7"/>
          <a:srcRect l="10634" t="7982" r="23389" b="7191"/>
          <a:stretch/>
        </p:blipFill>
        <p:spPr bwMode="auto">
          <a:xfrm>
            <a:off x="455834" y="2113203"/>
            <a:ext cx="3962400" cy="2631593"/>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95BD4E51-5A0D-42A3-A2A5-562C632384A3}"/>
              </a:ext>
            </a:extLst>
          </p:cNvPr>
          <p:cNvPicPr/>
          <p:nvPr/>
        </p:nvPicPr>
        <p:blipFill rotWithShape="1">
          <a:blip r:embed="rId8"/>
          <a:srcRect l="22768" r="21394" b="7045"/>
          <a:stretch/>
        </p:blipFill>
        <p:spPr bwMode="auto">
          <a:xfrm>
            <a:off x="3756476" y="3489839"/>
            <a:ext cx="3808633" cy="3067748"/>
          </a:xfrm>
          <a:prstGeom prst="rect">
            <a:avLst/>
          </a:prstGeom>
          <a:ln>
            <a:noFill/>
          </a:ln>
          <a:extLst>
            <a:ext uri="{53640926-AAD7-44D8-BBD7-CCE9431645EC}">
              <a14:shadowObscured xmlns:a14="http://schemas.microsoft.com/office/drawing/2010/main"/>
            </a:ext>
          </a:extLst>
        </p:spPr>
      </p:pic>
      <p:pic>
        <p:nvPicPr>
          <p:cNvPr id="4" name="GUI Designs">
            <a:hlinkClick r:id="" action="ppaction://media"/>
            <a:extLst>
              <a:ext uri="{FF2B5EF4-FFF2-40B4-BE49-F238E27FC236}">
                <a16:creationId xmlns:a16="http://schemas.microsoft.com/office/drawing/2014/main" id="{63E7AE54-23BF-4226-926B-016E9D811D4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6258" y="6247988"/>
            <a:ext cx="609600" cy="609600"/>
          </a:xfrm>
          <a:prstGeom prst="rect">
            <a:avLst/>
          </a:prstGeom>
        </p:spPr>
      </p:pic>
    </p:spTree>
    <p:extLst>
      <p:ext uri="{BB962C8B-B14F-4D97-AF65-F5344CB8AC3E}">
        <p14:creationId xmlns:p14="http://schemas.microsoft.com/office/powerpoint/2010/main" val="81986325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8182">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1943-3BAE-47D0-9710-70367C9F6444}"/>
              </a:ext>
            </a:extLst>
          </p:cNvPr>
          <p:cNvSpPr>
            <a:spLocks noGrp="1"/>
          </p:cNvSpPr>
          <p:nvPr>
            <p:ph type="title"/>
          </p:nvPr>
        </p:nvSpPr>
        <p:spPr>
          <a:xfrm>
            <a:off x="5300589" y="343882"/>
            <a:ext cx="3616117" cy="925688"/>
          </a:xfrm>
        </p:spPr>
        <p:txBody>
          <a:bodyPr/>
          <a:lstStyle/>
          <a:p>
            <a:r>
              <a:rPr lang="en-GB">
                <a:latin typeface="Bahnschrift SemiLight SemiConde" panose="020B0502040204020203" pitchFamily="34" charset="0"/>
              </a:rPr>
              <a:t>LSEPI document</a:t>
            </a:r>
          </a:p>
        </p:txBody>
      </p:sp>
      <p:sp>
        <p:nvSpPr>
          <p:cNvPr id="3" name="Content Placeholder 2">
            <a:extLst>
              <a:ext uri="{FF2B5EF4-FFF2-40B4-BE49-F238E27FC236}">
                <a16:creationId xmlns:a16="http://schemas.microsoft.com/office/drawing/2014/main" id="{3B4982D0-BF8C-4E54-8853-378F3B434045}"/>
              </a:ext>
            </a:extLst>
          </p:cNvPr>
          <p:cNvSpPr>
            <a:spLocks noGrp="1"/>
          </p:cNvSpPr>
          <p:nvPr>
            <p:ph idx="1"/>
          </p:nvPr>
        </p:nvSpPr>
        <p:spPr>
          <a:xfrm>
            <a:off x="8680173" y="1673085"/>
            <a:ext cx="3140768" cy="4841033"/>
          </a:xfrm>
        </p:spPr>
        <p:txBody>
          <a:bodyPr/>
          <a:lstStyle/>
          <a:p>
            <a:r>
              <a:rPr lang="en-GB">
                <a:latin typeface="Bahnschrift SemiLight SemiConde" panose="020B0502040204020203" pitchFamily="34" charset="0"/>
              </a:rPr>
              <a:t>The </a:t>
            </a:r>
            <a:r>
              <a:rPr lang="en-GB" err="1">
                <a:latin typeface="Bahnschrift SemiLight SemiConde" panose="020B0502040204020203" pitchFamily="34" charset="0"/>
              </a:rPr>
              <a:t>lsepi</a:t>
            </a:r>
            <a:r>
              <a:rPr lang="en-GB">
                <a:latin typeface="Bahnschrift SemiLight SemiConde" panose="020B0502040204020203" pitchFamily="34" charset="0"/>
              </a:rPr>
              <a:t> document was created to put at the start of program</a:t>
            </a:r>
          </a:p>
          <a:p>
            <a:r>
              <a:rPr lang="en-GB">
                <a:latin typeface="Bahnschrift SemiLight SemiConde" panose="020B0502040204020203" pitchFamily="34" charset="0"/>
              </a:rPr>
              <a:t>It informs the user on the legal, social, ethical and professional issues ensuring the privacy and security of each user</a:t>
            </a:r>
          </a:p>
          <a:p>
            <a:r>
              <a:rPr lang="en-GB">
                <a:latin typeface="Bahnschrift SemiLight SemiConde" panose="020B0502040204020203" pitchFamily="34" charset="0"/>
              </a:rPr>
              <a:t>The user is encouraged to read and accept the terms &amp; conditions before continuing</a:t>
            </a:r>
          </a:p>
          <a:p>
            <a:endParaRPr lang="en-GB">
              <a:latin typeface="Bahnschrift SemiLight SemiConde" panose="020B0502040204020203" pitchFamily="34" charset="0"/>
            </a:endParaRPr>
          </a:p>
        </p:txBody>
      </p:sp>
      <p:pic>
        <p:nvPicPr>
          <p:cNvPr id="4" name="Picture 3">
            <a:extLst>
              <a:ext uri="{FF2B5EF4-FFF2-40B4-BE49-F238E27FC236}">
                <a16:creationId xmlns:a16="http://schemas.microsoft.com/office/drawing/2014/main" id="{F9A8553C-3930-454C-B2DB-65E9F4B7A464}"/>
              </a:ext>
            </a:extLst>
          </p:cNvPr>
          <p:cNvPicPr>
            <a:picLocks noChangeAspect="1"/>
          </p:cNvPicPr>
          <p:nvPr/>
        </p:nvPicPr>
        <p:blipFill rotWithShape="1">
          <a:blip r:embed="rId5"/>
          <a:srcRect l="20479" t="24717" r="21587" b="5486"/>
          <a:stretch/>
        </p:blipFill>
        <p:spPr>
          <a:xfrm>
            <a:off x="371058" y="1673085"/>
            <a:ext cx="4377509" cy="2965175"/>
          </a:xfrm>
          <a:prstGeom prst="rect">
            <a:avLst/>
          </a:prstGeom>
        </p:spPr>
      </p:pic>
      <p:pic>
        <p:nvPicPr>
          <p:cNvPr id="6" name="Picture 5">
            <a:extLst>
              <a:ext uri="{FF2B5EF4-FFF2-40B4-BE49-F238E27FC236}">
                <a16:creationId xmlns:a16="http://schemas.microsoft.com/office/drawing/2014/main" id="{400FFACB-3BFC-4BCD-8C9D-6D34FAC4B942}"/>
              </a:ext>
            </a:extLst>
          </p:cNvPr>
          <p:cNvPicPr>
            <a:picLocks noChangeAspect="1"/>
          </p:cNvPicPr>
          <p:nvPr/>
        </p:nvPicPr>
        <p:blipFill rotWithShape="1">
          <a:blip r:embed="rId6">
            <a:biLevel thresh="25000"/>
            <a:extLst>
              <a:ext uri="{28A0092B-C50C-407E-A947-70E740481C1C}">
                <a14:useLocalDpi xmlns:a14="http://schemas.microsoft.com/office/drawing/2010/main" val="0"/>
              </a:ext>
            </a:extLst>
          </a:blip>
          <a:srcRect l="9191" t="18163" r="8593" b="9659"/>
          <a:stretch/>
        </p:blipFill>
        <p:spPr>
          <a:xfrm>
            <a:off x="3396827" y="250016"/>
            <a:ext cx="1686527" cy="1113421"/>
          </a:xfrm>
          <a:prstGeom prst="rect">
            <a:avLst/>
          </a:prstGeom>
        </p:spPr>
      </p:pic>
      <p:pic>
        <p:nvPicPr>
          <p:cNvPr id="7" name="Picture 6">
            <a:extLst>
              <a:ext uri="{FF2B5EF4-FFF2-40B4-BE49-F238E27FC236}">
                <a16:creationId xmlns:a16="http://schemas.microsoft.com/office/drawing/2014/main" id="{014C3176-8721-4AC9-A034-270AE239FA8C}"/>
              </a:ext>
            </a:extLst>
          </p:cNvPr>
          <p:cNvPicPr>
            <a:picLocks noChangeAspect="1"/>
          </p:cNvPicPr>
          <p:nvPr/>
        </p:nvPicPr>
        <p:blipFill rotWithShape="1">
          <a:blip r:embed="rId7"/>
          <a:srcRect l="19857" t="20984" r="20538" b="4992"/>
          <a:stretch/>
        </p:blipFill>
        <p:spPr>
          <a:xfrm>
            <a:off x="3749461" y="3178511"/>
            <a:ext cx="4693077" cy="3276837"/>
          </a:xfrm>
          <a:prstGeom prst="rect">
            <a:avLst/>
          </a:prstGeom>
        </p:spPr>
      </p:pic>
      <p:pic>
        <p:nvPicPr>
          <p:cNvPr id="5" name="Recorded Sound">
            <a:hlinkClick r:id="" action="ppaction://media"/>
            <a:extLst>
              <a:ext uri="{FF2B5EF4-FFF2-40B4-BE49-F238E27FC236}">
                <a16:creationId xmlns:a16="http://schemas.microsoft.com/office/drawing/2014/main" id="{0886D891-6073-4EFC-BC68-0B3C3AA0DF6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48976" y="6150548"/>
            <a:ext cx="609600" cy="609600"/>
          </a:xfrm>
          <a:prstGeom prst="rect">
            <a:avLst/>
          </a:prstGeom>
        </p:spPr>
      </p:pic>
    </p:spTree>
    <p:extLst>
      <p:ext uri="{BB962C8B-B14F-4D97-AF65-F5344CB8AC3E}">
        <p14:creationId xmlns:p14="http://schemas.microsoft.com/office/powerpoint/2010/main" val="254702085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B4474-5239-45C6-9327-98D8AE1D655A}"/>
              </a:ext>
            </a:extLst>
          </p:cNvPr>
          <p:cNvSpPr>
            <a:spLocks noGrp="1"/>
          </p:cNvSpPr>
          <p:nvPr>
            <p:ph type="title"/>
          </p:nvPr>
        </p:nvSpPr>
        <p:spPr>
          <a:xfrm>
            <a:off x="5327374" y="392860"/>
            <a:ext cx="4432661" cy="1468582"/>
          </a:xfrm>
        </p:spPr>
        <p:txBody>
          <a:bodyPr>
            <a:normAutofit/>
          </a:bodyPr>
          <a:lstStyle/>
          <a:p>
            <a:r>
              <a:rPr lang="en-GB">
                <a:latin typeface="Bahnschrift SemiLight SemiConde" panose="020B0502040204020203" pitchFamily="34" charset="0"/>
              </a:rPr>
              <a:t>Quality assurance</a:t>
            </a:r>
          </a:p>
        </p:txBody>
      </p:sp>
      <p:graphicFrame>
        <p:nvGraphicFramePr>
          <p:cNvPr id="15" name="Content Placeholder 2">
            <a:extLst>
              <a:ext uri="{FF2B5EF4-FFF2-40B4-BE49-F238E27FC236}">
                <a16:creationId xmlns:a16="http://schemas.microsoft.com/office/drawing/2014/main" id="{6F305BD5-748D-4268-ABBA-395E90500572}"/>
              </a:ext>
            </a:extLst>
          </p:cNvPr>
          <p:cNvGraphicFramePr>
            <a:graphicFrameLocks noGrp="1"/>
          </p:cNvGraphicFramePr>
          <p:nvPr>
            <p:ph idx="1"/>
            <p:extLst>
              <p:ext uri="{D42A27DB-BD31-4B8C-83A1-F6EECF244321}">
                <p14:modId xmlns:p14="http://schemas.microsoft.com/office/powerpoint/2010/main" val="2514574845"/>
              </p:ext>
            </p:extLst>
          </p:nvPr>
        </p:nvGraphicFramePr>
        <p:xfrm>
          <a:off x="612072" y="2210890"/>
          <a:ext cx="10967856" cy="33874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Picture 3">
            <a:extLst>
              <a:ext uri="{FF2B5EF4-FFF2-40B4-BE49-F238E27FC236}">
                <a16:creationId xmlns:a16="http://schemas.microsoft.com/office/drawing/2014/main" id="{0905612F-55EA-4948-BFA8-B366150EBCB6}"/>
              </a:ext>
            </a:extLst>
          </p:cNvPr>
          <p:cNvPicPr>
            <a:picLocks noChangeAspect="1"/>
          </p:cNvPicPr>
          <p:nvPr/>
        </p:nvPicPr>
        <p:blipFill rotWithShape="1">
          <a:blip r:embed="rId11">
            <a:biLevel thresh="25000"/>
            <a:extLst>
              <a:ext uri="{28A0092B-C50C-407E-A947-70E740481C1C}">
                <a14:useLocalDpi xmlns:a14="http://schemas.microsoft.com/office/drawing/2010/main" val="0"/>
              </a:ext>
            </a:extLst>
          </a:blip>
          <a:srcRect l="9191" t="18163" r="8593" b="9659"/>
          <a:stretch/>
        </p:blipFill>
        <p:spPr>
          <a:xfrm>
            <a:off x="3396827" y="570441"/>
            <a:ext cx="1686527" cy="1113421"/>
          </a:xfrm>
          <a:prstGeom prst="rect">
            <a:avLst/>
          </a:prstGeom>
        </p:spPr>
      </p:pic>
      <p:pic>
        <p:nvPicPr>
          <p:cNvPr id="3" name="QA">
            <a:hlinkClick r:id="" action="ppaction://media"/>
            <a:extLst>
              <a:ext uri="{FF2B5EF4-FFF2-40B4-BE49-F238E27FC236}">
                <a16:creationId xmlns:a16="http://schemas.microsoft.com/office/drawing/2014/main" id="{AF218371-F85F-49DD-AB9F-3A7297A81EE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579928" y="6162958"/>
            <a:ext cx="609600" cy="609600"/>
          </a:xfrm>
          <a:prstGeom prst="rect">
            <a:avLst/>
          </a:prstGeom>
        </p:spPr>
      </p:pic>
    </p:spTree>
    <p:extLst>
      <p:ext uri="{BB962C8B-B14F-4D97-AF65-F5344CB8AC3E}">
        <p14:creationId xmlns:p14="http://schemas.microsoft.com/office/powerpoint/2010/main" val="460496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2DC00-5B3A-4269-854C-FB56CBDD1C79}"/>
              </a:ext>
            </a:extLst>
          </p:cNvPr>
          <p:cNvSpPr>
            <a:spLocks noGrp="1"/>
          </p:cNvSpPr>
          <p:nvPr>
            <p:ph type="title"/>
          </p:nvPr>
        </p:nvSpPr>
        <p:spPr>
          <a:xfrm>
            <a:off x="5393633" y="490473"/>
            <a:ext cx="2570923" cy="1152653"/>
          </a:xfrm>
        </p:spPr>
        <p:txBody>
          <a:bodyPr/>
          <a:lstStyle/>
          <a:p>
            <a:r>
              <a:rPr lang="en-GB">
                <a:latin typeface="Bahnschrift SemiLight SemiConde" panose="020B0502040204020203" pitchFamily="34" charset="0"/>
              </a:rPr>
              <a:t>Pycharm</a:t>
            </a:r>
          </a:p>
        </p:txBody>
      </p:sp>
      <p:pic>
        <p:nvPicPr>
          <p:cNvPr id="4" name="Picture 3">
            <a:extLst>
              <a:ext uri="{FF2B5EF4-FFF2-40B4-BE49-F238E27FC236}">
                <a16:creationId xmlns:a16="http://schemas.microsoft.com/office/drawing/2014/main" id="{AF969C2B-94AD-496F-B1B2-CCDFBA966F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1967" y="371346"/>
            <a:ext cx="1271780" cy="1271780"/>
          </a:xfrm>
          <a:prstGeom prst="rect">
            <a:avLst/>
          </a:prstGeom>
        </p:spPr>
      </p:pic>
      <p:pic>
        <p:nvPicPr>
          <p:cNvPr id="6" name="Picture 5">
            <a:extLst>
              <a:ext uri="{FF2B5EF4-FFF2-40B4-BE49-F238E27FC236}">
                <a16:creationId xmlns:a16="http://schemas.microsoft.com/office/drawing/2014/main" id="{F01F7CB8-3BFE-4262-9D60-A25D8A38E106}"/>
              </a:ext>
            </a:extLst>
          </p:cNvPr>
          <p:cNvPicPr/>
          <p:nvPr/>
        </p:nvPicPr>
        <p:blipFill rotWithShape="1">
          <a:blip r:embed="rId6"/>
          <a:srcRect l="25766" r="22234" b="23019"/>
          <a:stretch/>
        </p:blipFill>
        <p:spPr bwMode="auto">
          <a:xfrm>
            <a:off x="1244698" y="2000936"/>
            <a:ext cx="5208105" cy="4002299"/>
          </a:xfrm>
          <a:prstGeom prst="rect">
            <a:avLst/>
          </a:prstGeom>
          <a:ln>
            <a:noFill/>
          </a:ln>
          <a:extLst>
            <a:ext uri="{53640926-AAD7-44D8-BBD7-CCE9431645EC}">
              <a14:shadowObscured xmlns:a14="http://schemas.microsoft.com/office/drawing/2010/main"/>
            </a:ext>
          </a:extLst>
        </p:spPr>
      </p:pic>
      <p:sp>
        <p:nvSpPr>
          <p:cNvPr id="7" name="Content Placeholder 2">
            <a:extLst>
              <a:ext uri="{FF2B5EF4-FFF2-40B4-BE49-F238E27FC236}">
                <a16:creationId xmlns:a16="http://schemas.microsoft.com/office/drawing/2014/main" id="{A2D2DD08-41D0-45BA-A98C-3CC8A6F02C02}"/>
              </a:ext>
            </a:extLst>
          </p:cNvPr>
          <p:cNvSpPr>
            <a:spLocks noGrp="1"/>
          </p:cNvSpPr>
          <p:nvPr>
            <p:ph idx="1"/>
          </p:nvPr>
        </p:nvSpPr>
        <p:spPr>
          <a:xfrm>
            <a:off x="6877878" y="2557671"/>
            <a:ext cx="4175441" cy="3299790"/>
          </a:xfrm>
        </p:spPr>
        <p:txBody>
          <a:bodyPr/>
          <a:lstStyle/>
          <a:p>
            <a:r>
              <a:rPr lang="en-GB" dirty="0">
                <a:latin typeface="Bahnschrift SemiLight SemiConde" panose="020B0502040204020203" pitchFamily="34" charset="0"/>
              </a:rPr>
              <a:t>Some team members tried out PyCharm with TKinter and created some brief GUIs for our project</a:t>
            </a:r>
          </a:p>
          <a:p>
            <a:r>
              <a:rPr lang="en-GB" dirty="0">
                <a:latin typeface="Bahnschrift SemiLight SemiConde" panose="020B0502040204020203" pitchFamily="34" charset="0"/>
              </a:rPr>
              <a:t>Anything created was a mock up and was just for practise for us to get used to working with the software</a:t>
            </a:r>
          </a:p>
          <a:p>
            <a:pPr marL="0" indent="0">
              <a:buNone/>
            </a:pPr>
            <a:endParaRPr lang="en-GB" dirty="0">
              <a:latin typeface="Bahnschrift SemiLight SemiConde" panose="020B0502040204020203" pitchFamily="34" charset="0"/>
            </a:endParaRPr>
          </a:p>
        </p:txBody>
      </p:sp>
      <p:pic>
        <p:nvPicPr>
          <p:cNvPr id="3" name="PyCharm">
            <a:hlinkClick r:id="" action="ppaction://media"/>
            <a:extLst>
              <a:ext uri="{FF2B5EF4-FFF2-40B4-BE49-F238E27FC236}">
                <a16:creationId xmlns:a16="http://schemas.microsoft.com/office/drawing/2014/main" id="{9A2AFEEA-EB29-4A63-8C96-98D50BA982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04301"/>
            <a:ext cx="609600" cy="609600"/>
          </a:xfrm>
          <a:prstGeom prst="rect">
            <a:avLst/>
          </a:prstGeom>
        </p:spPr>
      </p:pic>
    </p:spTree>
    <p:extLst>
      <p:ext uri="{BB962C8B-B14F-4D97-AF65-F5344CB8AC3E}">
        <p14:creationId xmlns:p14="http://schemas.microsoft.com/office/powerpoint/2010/main" val="24299376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Logo, company name&#10;&#10;Description automatically generated">
            <a:extLst>
              <a:ext uri="{FF2B5EF4-FFF2-40B4-BE49-F238E27FC236}">
                <a16:creationId xmlns:a16="http://schemas.microsoft.com/office/drawing/2014/main" id="{B5AFC5F0-428B-4776-9ECA-1EACBF703A45}"/>
              </a:ext>
            </a:extLst>
          </p:cNvPr>
          <p:cNvPicPr>
            <a:picLocks noGrp="1" noChangeAspect="1"/>
          </p:cNvPicPr>
          <p:nvPr>
            <p:ph idx="1"/>
          </p:nvPr>
        </p:nvPicPr>
        <p:blipFill>
          <a:blip r:embed="rId5">
            <a:lum bright="70000" contrast="-70000"/>
            <a:extLst>
              <a:ext uri="{28A0092B-C50C-407E-A947-70E740481C1C}">
                <a14:useLocalDpi xmlns:a14="http://schemas.microsoft.com/office/drawing/2010/main" val="0"/>
              </a:ext>
            </a:extLst>
          </a:blip>
          <a:stretch>
            <a:fillRect/>
          </a:stretch>
        </p:blipFill>
        <p:spPr>
          <a:xfrm>
            <a:off x="4594125" y="515676"/>
            <a:ext cx="2791414" cy="1242786"/>
          </a:xfrm>
        </p:spPr>
      </p:pic>
      <p:sp>
        <p:nvSpPr>
          <p:cNvPr id="6" name="Content Placeholder 2">
            <a:extLst>
              <a:ext uri="{FF2B5EF4-FFF2-40B4-BE49-F238E27FC236}">
                <a16:creationId xmlns:a16="http://schemas.microsoft.com/office/drawing/2014/main" id="{F017DD16-C892-448E-968D-8F51D1BDB188}"/>
              </a:ext>
            </a:extLst>
          </p:cNvPr>
          <p:cNvSpPr txBox="1">
            <a:spLocks/>
          </p:cNvSpPr>
          <p:nvPr/>
        </p:nvSpPr>
        <p:spPr>
          <a:xfrm>
            <a:off x="1575582" y="2588456"/>
            <a:ext cx="10044332" cy="240635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GB" sz="2400" dirty="0">
                <a:latin typeface="Bahnschrift SemiLight SemiConde" panose="020B0502040204020203"/>
              </a:rPr>
              <a:t>SQLite is a library that implements a database engine</a:t>
            </a:r>
          </a:p>
          <a:p>
            <a:r>
              <a:rPr lang="en-GB" sz="2400" dirty="0">
                <a:effectLst>
                  <a:glow rad="38100">
                    <a:schemeClr val="bg1">
                      <a:lumMod val="50000"/>
                      <a:lumOff val="50000"/>
                      <a:alpha val="20000"/>
                    </a:schemeClr>
                  </a:glow>
                </a:effectLst>
                <a:latin typeface="Bahnschrift SemiLight SemiConde" panose="020B0502040204020203"/>
              </a:rPr>
              <a:t>It will be used in association with PyCharm so that we can create our database and then link it to our GUI project</a:t>
            </a:r>
          </a:p>
          <a:p>
            <a:r>
              <a:rPr lang="en-GB" sz="2400" dirty="0">
                <a:effectLst>
                  <a:glow rad="38100">
                    <a:schemeClr val="bg1">
                      <a:lumMod val="50000"/>
                      <a:lumOff val="50000"/>
                      <a:alpha val="20000"/>
                    </a:schemeClr>
                  </a:glow>
                </a:effectLst>
                <a:latin typeface="Bahnschrift SemiLight SemiConde" panose="020B0502040204020203"/>
              </a:rPr>
              <a:t>It stores all user data which is accessed and edited through the program</a:t>
            </a:r>
          </a:p>
        </p:txBody>
      </p:sp>
      <p:pic>
        <p:nvPicPr>
          <p:cNvPr id="2" name="SQLite">
            <a:hlinkClick r:id="" action="ppaction://media"/>
            <a:extLst>
              <a:ext uri="{FF2B5EF4-FFF2-40B4-BE49-F238E27FC236}">
                <a16:creationId xmlns:a16="http://schemas.microsoft.com/office/drawing/2014/main" id="{38E75676-F4B5-41C0-B87E-4DBBFDF244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09932" y="6068743"/>
            <a:ext cx="730250" cy="730250"/>
          </a:xfrm>
          <a:prstGeom prst="rect">
            <a:avLst/>
          </a:prstGeom>
        </p:spPr>
      </p:pic>
    </p:spTree>
    <p:extLst>
      <p:ext uri="{BB962C8B-B14F-4D97-AF65-F5344CB8AC3E}">
        <p14:creationId xmlns:p14="http://schemas.microsoft.com/office/powerpoint/2010/main" val="347011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5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D4E0B30-4A32-4AEE-B446-5FF91F139AF2}"/>
              </a:ext>
            </a:extLst>
          </p:cNvPr>
          <p:cNvSpPr txBox="1">
            <a:spLocks/>
          </p:cNvSpPr>
          <p:nvPr/>
        </p:nvSpPr>
        <p:spPr>
          <a:xfrm>
            <a:off x="4804776" y="271671"/>
            <a:ext cx="3669126" cy="990599"/>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latin typeface="Bahnschrift SemiLight SemiConde" panose="020B0502040204020203" pitchFamily="34" charset="0"/>
              </a:rPr>
              <a:t>Team Reflection</a:t>
            </a:r>
          </a:p>
        </p:txBody>
      </p:sp>
      <p:sp>
        <p:nvSpPr>
          <p:cNvPr id="5" name="Content Placeholder 2">
            <a:extLst>
              <a:ext uri="{FF2B5EF4-FFF2-40B4-BE49-F238E27FC236}">
                <a16:creationId xmlns:a16="http://schemas.microsoft.com/office/drawing/2014/main" id="{05F54274-95AB-4AF0-9FDD-64A7502EA7A5}"/>
              </a:ext>
            </a:extLst>
          </p:cNvPr>
          <p:cNvSpPr txBox="1">
            <a:spLocks/>
          </p:cNvSpPr>
          <p:nvPr/>
        </p:nvSpPr>
        <p:spPr>
          <a:xfrm>
            <a:off x="6294784" y="1904997"/>
            <a:ext cx="5473146" cy="46813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r>
              <a:rPr lang="en-GB" sz="2200">
                <a:latin typeface="Bahnschrift SemiLight SemiConde" panose="020B0502040204020203" pitchFamily="34" charset="0"/>
              </a:rPr>
              <a:t>What did we learn</a:t>
            </a:r>
          </a:p>
          <a:p>
            <a:r>
              <a:rPr lang="en-GB" sz="1700">
                <a:latin typeface="Bahnschrift SemiLight SemiConde" panose="020B0502040204020203" pitchFamily="34" charset="0"/>
              </a:rPr>
              <a:t>how to work better as a team by setting up various software such as Trello, so we can be more organised </a:t>
            </a:r>
          </a:p>
          <a:p>
            <a:r>
              <a:rPr lang="en-GB" sz="1700">
                <a:latin typeface="Bahnschrift SemiLight SemiConde" panose="020B0502040204020203" pitchFamily="34" charset="0"/>
              </a:rPr>
              <a:t>How to code in Python through My Lab Programming exercises</a:t>
            </a:r>
          </a:p>
          <a:p>
            <a:r>
              <a:rPr lang="en-GB" sz="1700">
                <a:latin typeface="Bahnschrift SemiLight SemiConde" panose="020B0502040204020203" pitchFamily="34" charset="0"/>
              </a:rPr>
              <a:t>How to structure and create LSEPI and QA documents and understanding their importance in our project</a:t>
            </a:r>
          </a:p>
          <a:p>
            <a:r>
              <a:rPr lang="en-GB" sz="1700">
                <a:latin typeface="Bahnschrift SemiLight SemiConde" panose="020B0502040204020203" pitchFamily="34" charset="0"/>
              </a:rPr>
              <a:t>How to share ideas through flowcharts and designs and be able to successfully put them together and create a more complete design for our project</a:t>
            </a:r>
          </a:p>
          <a:p>
            <a:r>
              <a:rPr lang="en-GB" sz="1700">
                <a:latin typeface="Bahnschrift SemiLight SemiConde" panose="020B0502040204020203" pitchFamily="34" charset="0"/>
              </a:rPr>
              <a:t>How to adapt working as a team through online meetings</a:t>
            </a:r>
          </a:p>
          <a:p>
            <a:endParaRPr lang="en-GB" sz="1600">
              <a:latin typeface="Bahnschrift SemiLight SemiConde" panose="020B0502040204020203" pitchFamily="34" charset="0"/>
            </a:endParaRPr>
          </a:p>
          <a:p>
            <a:pPr marL="0" indent="0">
              <a:buFont typeface="Arial"/>
              <a:buNone/>
            </a:pPr>
            <a:endParaRPr lang="en-GB">
              <a:latin typeface="Bahnschrift SemiLight SemiConde" panose="020B0502040204020203" pitchFamily="34" charset="0"/>
            </a:endParaRPr>
          </a:p>
        </p:txBody>
      </p:sp>
      <p:sp>
        <p:nvSpPr>
          <p:cNvPr id="6" name="Content Placeholder 2">
            <a:extLst>
              <a:ext uri="{FF2B5EF4-FFF2-40B4-BE49-F238E27FC236}">
                <a16:creationId xmlns:a16="http://schemas.microsoft.com/office/drawing/2014/main" id="{9280C44E-1047-42DA-86E6-69E9F1A869E9}"/>
              </a:ext>
            </a:extLst>
          </p:cNvPr>
          <p:cNvSpPr txBox="1">
            <a:spLocks/>
          </p:cNvSpPr>
          <p:nvPr/>
        </p:nvSpPr>
        <p:spPr>
          <a:xfrm>
            <a:off x="424070" y="1600198"/>
            <a:ext cx="5671931" cy="4986131"/>
          </a:xfrm>
          <a:prstGeom prst="rect">
            <a:avLst/>
          </a:prstGeom>
        </p:spPr>
        <p:txBody>
          <a:bodyPr vert="horz" lIns="91440" tIns="45720" rIns="91440" bIns="45720" rtlCol="0" anchor="ctr">
            <a:normAutofit fontScale="85000"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GB" sz="2600">
                <a:latin typeface="Bahnschrift SemiLight SemiConde" panose="020B0502040204020203" pitchFamily="34" charset="0"/>
              </a:rPr>
              <a:t>What did not go so well</a:t>
            </a:r>
          </a:p>
          <a:p>
            <a:r>
              <a:rPr lang="en-GB">
                <a:latin typeface="Bahnschrift SemiLight SemiConde" panose="020B0502040204020203" pitchFamily="34" charset="0"/>
              </a:rPr>
              <a:t>We had a few issues at the beginning on the understanding of our topic but since clarifying everything with our lecturer, everything has been going well.</a:t>
            </a:r>
          </a:p>
          <a:p>
            <a:pPr marL="0" indent="0">
              <a:buNone/>
            </a:pPr>
            <a:endParaRPr lang="en-GB">
              <a:latin typeface="Bahnschrift SemiLight SemiConde" panose="020B0502040204020203" pitchFamily="34" charset="0"/>
            </a:endParaRPr>
          </a:p>
          <a:p>
            <a:pPr marL="0" indent="0">
              <a:buNone/>
            </a:pPr>
            <a:r>
              <a:rPr lang="en-GB" sz="2600">
                <a:latin typeface="Bahnschrift SemiLight SemiConde" panose="020B0502040204020203" pitchFamily="34" charset="0"/>
              </a:rPr>
              <a:t>What went well</a:t>
            </a:r>
          </a:p>
          <a:p>
            <a:r>
              <a:rPr lang="en-GB">
                <a:latin typeface="Bahnschrift SemiLight SemiConde" panose="020B0502040204020203" pitchFamily="34" charset="0"/>
              </a:rPr>
              <a:t>As a team we work very well together and are constantly communicating with one another, providing updates on ongoing tasks or highlighting any problems that might come up so they can be resolved. Therefore, as a result of our good team efforts and communication, there have not been any  problems.</a:t>
            </a:r>
          </a:p>
          <a:p>
            <a:r>
              <a:rPr lang="en-GB">
                <a:latin typeface="Bahnschrift SemiLight SemiConde" panose="020B0502040204020203" pitchFamily="34" charset="0"/>
              </a:rPr>
              <a:t>All tasks that have been completed so far, have been done so without any major issues and anything that was unclear was resolved in our team meetings.</a:t>
            </a:r>
          </a:p>
          <a:p>
            <a:pPr marL="0" indent="0">
              <a:buFont typeface="Arial"/>
              <a:buNone/>
            </a:pPr>
            <a:r>
              <a:rPr lang="en-GB">
                <a:latin typeface="Bahnschrift SemiLight SemiConde" panose="020B0502040204020203" pitchFamily="34" charset="0"/>
              </a:rPr>
              <a:t>  </a:t>
            </a:r>
          </a:p>
        </p:txBody>
      </p:sp>
      <p:pic>
        <p:nvPicPr>
          <p:cNvPr id="10" name="Graphic 9" descr="Puzzle pieces">
            <a:extLst>
              <a:ext uri="{FF2B5EF4-FFF2-40B4-BE49-F238E27FC236}">
                <a16:creationId xmlns:a16="http://schemas.microsoft.com/office/drawing/2014/main" id="{1426390A-1F81-48C5-A787-50C6791DE3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1775" y="51542"/>
            <a:ext cx="1430856" cy="1430856"/>
          </a:xfrm>
          <a:prstGeom prst="rect">
            <a:avLst/>
          </a:prstGeom>
        </p:spPr>
      </p:pic>
      <p:pic>
        <p:nvPicPr>
          <p:cNvPr id="2" name="Team Reflection">
            <a:hlinkClick r:id="" action="ppaction://media"/>
            <a:extLst>
              <a:ext uri="{FF2B5EF4-FFF2-40B4-BE49-F238E27FC236}">
                <a16:creationId xmlns:a16="http://schemas.microsoft.com/office/drawing/2014/main" id="{8EFC6B14-74D5-4813-9037-64719000793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63130" y="6136139"/>
            <a:ext cx="609600" cy="609600"/>
          </a:xfrm>
          <a:prstGeom prst="rect">
            <a:avLst/>
          </a:prstGeom>
        </p:spPr>
      </p:pic>
    </p:spTree>
    <p:extLst>
      <p:ext uri="{BB962C8B-B14F-4D97-AF65-F5344CB8AC3E}">
        <p14:creationId xmlns:p14="http://schemas.microsoft.com/office/powerpoint/2010/main" val="337313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3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7FFD6-723C-429E-B357-A8CFE7932FE9}"/>
              </a:ext>
            </a:extLst>
          </p:cNvPr>
          <p:cNvSpPr>
            <a:spLocks noGrp="1"/>
          </p:cNvSpPr>
          <p:nvPr>
            <p:ph type="title"/>
          </p:nvPr>
        </p:nvSpPr>
        <p:spPr>
          <a:xfrm>
            <a:off x="4710424" y="521955"/>
            <a:ext cx="2767978" cy="1325217"/>
          </a:xfrm>
        </p:spPr>
        <p:txBody>
          <a:bodyPr>
            <a:normAutofit/>
          </a:bodyPr>
          <a:lstStyle/>
          <a:p>
            <a:r>
              <a:rPr lang="en-GB">
                <a:latin typeface="Bahnschrift SemiLight SemiConde" panose="020B0502040204020203" pitchFamily="34" charset="0"/>
              </a:rPr>
              <a:t>Team Goals</a:t>
            </a:r>
          </a:p>
        </p:txBody>
      </p:sp>
      <p:graphicFrame>
        <p:nvGraphicFramePr>
          <p:cNvPr id="37" name="Content Placeholder 2">
            <a:extLst>
              <a:ext uri="{FF2B5EF4-FFF2-40B4-BE49-F238E27FC236}">
                <a16:creationId xmlns:a16="http://schemas.microsoft.com/office/drawing/2014/main" id="{88C17265-84CE-46FA-BF1F-6F4083F6A9D3}"/>
              </a:ext>
            </a:extLst>
          </p:cNvPr>
          <p:cNvGraphicFramePr>
            <a:graphicFrameLocks noGrp="1"/>
          </p:cNvGraphicFramePr>
          <p:nvPr>
            <p:ph idx="1"/>
            <p:extLst>
              <p:ext uri="{D42A27DB-BD31-4B8C-83A1-F6EECF244321}">
                <p14:modId xmlns:p14="http://schemas.microsoft.com/office/powerpoint/2010/main" val="1234086650"/>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Group goals">
            <a:hlinkClick r:id="" action="ppaction://media"/>
            <a:extLst>
              <a:ext uri="{FF2B5EF4-FFF2-40B4-BE49-F238E27FC236}">
                <a16:creationId xmlns:a16="http://schemas.microsoft.com/office/drawing/2014/main" id="{C68C97ED-8D03-4EB4-BDBE-3B233168E30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60481" y="6139653"/>
            <a:ext cx="609600" cy="609600"/>
          </a:xfrm>
          <a:prstGeom prst="rect">
            <a:avLst/>
          </a:prstGeom>
        </p:spPr>
      </p:pic>
    </p:spTree>
    <p:extLst>
      <p:ext uri="{BB962C8B-B14F-4D97-AF65-F5344CB8AC3E}">
        <p14:creationId xmlns:p14="http://schemas.microsoft.com/office/powerpoint/2010/main" val="23472808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62A075-3DB0-4EA6-9E46-112EDCAFDF51}"/>
              </a:ext>
            </a:extLst>
          </p:cNvPr>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2565952" y="-101048"/>
            <a:ext cx="7060096" cy="7060096"/>
          </a:xfrm>
          <a:prstGeom prst="rect">
            <a:avLst/>
          </a:prstGeom>
        </p:spPr>
      </p:pic>
      <p:sp>
        <p:nvSpPr>
          <p:cNvPr id="2" name="Title 1">
            <a:extLst>
              <a:ext uri="{FF2B5EF4-FFF2-40B4-BE49-F238E27FC236}">
                <a16:creationId xmlns:a16="http://schemas.microsoft.com/office/drawing/2014/main" id="{329568F4-A235-46FA-817B-2A10890AE261}"/>
              </a:ext>
            </a:extLst>
          </p:cNvPr>
          <p:cNvSpPr>
            <a:spLocks noGrp="1"/>
          </p:cNvSpPr>
          <p:nvPr>
            <p:ph type="title"/>
          </p:nvPr>
        </p:nvSpPr>
        <p:spPr/>
        <p:txBody>
          <a:bodyPr/>
          <a:lstStyle/>
          <a:p>
            <a:r>
              <a:rPr lang="en-GB">
                <a:latin typeface="Bahnschrift SemiLight SemiConde" panose="020B0502040204020203" pitchFamily="34" charset="0"/>
              </a:rPr>
              <a:t>About us</a:t>
            </a:r>
          </a:p>
        </p:txBody>
      </p:sp>
      <p:sp>
        <p:nvSpPr>
          <p:cNvPr id="3" name="Content Placeholder 2">
            <a:extLst>
              <a:ext uri="{FF2B5EF4-FFF2-40B4-BE49-F238E27FC236}">
                <a16:creationId xmlns:a16="http://schemas.microsoft.com/office/drawing/2014/main" id="{60BA5D1D-152D-4643-B58A-9681420D7499}"/>
              </a:ext>
            </a:extLst>
          </p:cNvPr>
          <p:cNvSpPr>
            <a:spLocks noGrp="1"/>
          </p:cNvSpPr>
          <p:nvPr>
            <p:ph idx="1"/>
          </p:nvPr>
        </p:nvSpPr>
        <p:spPr/>
        <p:txBody>
          <a:bodyPr>
            <a:normAutofit/>
          </a:bodyPr>
          <a:lstStyle/>
          <a:p>
            <a:pPr marL="0" indent="0">
              <a:buNone/>
            </a:pPr>
            <a:r>
              <a:rPr lang="en-GB" sz="2400">
                <a:latin typeface="Bahnschrift SemiLight SemiConde" panose="020B0502040204020203" pitchFamily="34" charset="0"/>
              </a:rPr>
              <a:t>The asset tracking system is responsible for tracking the company’s assets, which include company room hiring, devices (i.e. mobiles, laptops) and company cars.</a:t>
            </a:r>
          </a:p>
          <a:p>
            <a:pPr lvl="1"/>
            <a:r>
              <a:rPr lang="en-GB" sz="2000">
                <a:latin typeface="Bahnschrift SemiLight SemiConde" panose="020B0502040204020203" pitchFamily="34" charset="0"/>
              </a:rPr>
              <a:t>These assets can be assigned to employees depending on their necessities.</a:t>
            </a:r>
          </a:p>
          <a:p>
            <a:pPr lvl="1"/>
            <a:r>
              <a:rPr lang="en-GB" sz="2000">
                <a:latin typeface="Bahnschrift SemiLight SemiConde" panose="020B0502040204020203" pitchFamily="34" charset="0"/>
              </a:rPr>
              <a:t>Our role is to track these assets and to maintain a well functioned and organised company.</a:t>
            </a:r>
          </a:p>
        </p:txBody>
      </p:sp>
      <p:pic>
        <p:nvPicPr>
          <p:cNvPr id="4" name="About us">
            <a:hlinkClick r:id="" action="ppaction://media"/>
            <a:extLst>
              <a:ext uri="{FF2B5EF4-FFF2-40B4-BE49-F238E27FC236}">
                <a16:creationId xmlns:a16="http://schemas.microsoft.com/office/drawing/2014/main" id="{32C48490-27D4-4CEC-97D9-33EE604B76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800" y="6068743"/>
            <a:ext cx="730250" cy="730250"/>
          </a:xfrm>
          <a:prstGeom prst="rect">
            <a:avLst/>
          </a:prstGeom>
        </p:spPr>
      </p:pic>
    </p:spTree>
    <p:extLst>
      <p:ext uri="{BB962C8B-B14F-4D97-AF65-F5344CB8AC3E}">
        <p14:creationId xmlns:p14="http://schemas.microsoft.com/office/powerpoint/2010/main" val="16687581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8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B4B24-0378-4238-82E3-8C414C8021F2}"/>
              </a:ext>
            </a:extLst>
          </p:cNvPr>
          <p:cNvSpPr>
            <a:spLocks noGrp="1"/>
          </p:cNvSpPr>
          <p:nvPr>
            <p:ph type="title"/>
          </p:nvPr>
        </p:nvSpPr>
        <p:spPr>
          <a:xfrm>
            <a:off x="5274364" y="516835"/>
            <a:ext cx="4646611" cy="1166191"/>
          </a:xfrm>
        </p:spPr>
        <p:txBody>
          <a:bodyPr/>
          <a:lstStyle/>
          <a:p>
            <a:r>
              <a:rPr lang="en-GB">
                <a:latin typeface="Bahnschrift SemiLight SemiConde" panose="020B0502040204020203" pitchFamily="34" charset="0"/>
              </a:rPr>
              <a:t>communication</a:t>
            </a:r>
          </a:p>
        </p:txBody>
      </p:sp>
      <p:pic>
        <p:nvPicPr>
          <p:cNvPr id="5" name="Content Placeholder 4">
            <a:extLst>
              <a:ext uri="{FF2B5EF4-FFF2-40B4-BE49-F238E27FC236}">
                <a16:creationId xmlns:a16="http://schemas.microsoft.com/office/drawing/2014/main" id="{1B325E39-8FDF-4507-9D4A-FB0C52294D5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631129" y="198817"/>
            <a:ext cx="1643235" cy="1643235"/>
          </a:xfrm>
        </p:spPr>
      </p:pic>
      <p:grpSp>
        <p:nvGrpSpPr>
          <p:cNvPr id="10" name="Group 9">
            <a:extLst>
              <a:ext uri="{FF2B5EF4-FFF2-40B4-BE49-F238E27FC236}">
                <a16:creationId xmlns:a16="http://schemas.microsoft.com/office/drawing/2014/main" id="{E54FD753-F057-4E12-8659-7B836EC96177}"/>
              </a:ext>
            </a:extLst>
          </p:cNvPr>
          <p:cNvGrpSpPr/>
          <p:nvPr/>
        </p:nvGrpSpPr>
        <p:grpSpPr>
          <a:xfrm>
            <a:off x="850638" y="2357357"/>
            <a:ext cx="5560981" cy="1309821"/>
            <a:chOff x="789331" y="2119179"/>
            <a:chExt cx="5560981" cy="1309821"/>
          </a:xfrm>
        </p:grpSpPr>
        <p:pic>
          <p:nvPicPr>
            <p:cNvPr id="7" name="Picture 6">
              <a:extLst>
                <a:ext uri="{FF2B5EF4-FFF2-40B4-BE49-F238E27FC236}">
                  <a16:creationId xmlns:a16="http://schemas.microsoft.com/office/drawing/2014/main" id="{8C3E30E5-E22C-45F3-816C-8E80A8E75ED2}"/>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789331" y="2119179"/>
              <a:ext cx="1450321" cy="1309821"/>
            </a:xfrm>
            <a:prstGeom prst="rect">
              <a:avLst/>
            </a:prstGeom>
          </p:spPr>
        </p:pic>
        <p:sp>
          <p:nvSpPr>
            <p:cNvPr id="13" name="TextBox 12">
              <a:extLst>
                <a:ext uri="{FF2B5EF4-FFF2-40B4-BE49-F238E27FC236}">
                  <a16:creationId xmlns:a16="http://schemas.microsoft.com/office/drawing/2014/main" id="{3589B141-AC26-4764-A4FA-23569C9CF191}"/>
                </a:ext>
              </a:extLst>
            </p:cNvPr>
            <p:cNvSpPr txBox="1"/>
            <p:nvPr/>
          </p:nvSpPr>
          <p:spPr>
            <a:xfrm>
              <a:off x="2250453" y="2312348"/>
              <a:ext cx="4099859" cy="830997"/>
            </a:xfrm>
            <a:prstGeom prst="rect">
              <a:avLst/>
            </a:prstGeom>
            <a:noFill/>
          </p:spPr>
          <p:txBody>
            <a:bodyPr wrap="square" rtlCol="0">
              <a:spAutoFit/>
            </a:bodyPr>
            <a:lstStyle/>
            <a:p>
              <a:pPr algn="ctr"/>
              <a:r>
                <a:rPr lang="en-GB" sz="1600">
                  <a:latin typeface="Bahnschrift SemiLight SemiConde" panose="020B0502040204020203" pitchFamily="34" charset="0"/>
                </a:rPr>
                <a:t>GitHub is used for each team member to upload their work where it will be shared amongst our group</a:t>
              </a:r>
            </a:p>
          </p:txBody>
        </p:sp>
      </p:grpSp>
      <p:grpSp>
        <p:nvGrpSpPr>
          <p:cNvPr id="6" name="Group 5">
            <a:extLst>
              <a:ext uri="{FF2B5EF4-FFF2-40B4-BE49-F238E27FC236}">
                <a16:creationId xmlns:a16="http://schemas.microsoft.com/office/drawing/2014/main" id="{8F3A6A26-EFA5-46F6-BBD8-4666ABD28F3E}"/>
              </a:ext>
            </a:extLst>
          </p:cNvPr>
          <p:cNvGrpSpPr/>
          <p:nvPr/>
        </p:nvGrpSpPr>
        <p:grpSpPr>
          <a:xfrm>
            <a:off x="6800245" y="2267566"/>
            <a:ext cx="5356752" cy="1559086"/>
            <a:chOff x="3518099" y="3736446"/>
            <a:chExt cx="5356752" cy="1559086"/>
          </a:xfrm>
        </p:grpSpPr>
        <p:pic>
          <p:nvPicPr>
            <p:cNvPr id="9" name="Picture 8">
              <a:extLst>
                <a:ext uri="{FF2B5EF4-FFF2-40B4-BE49-F238E27FC236}">
                  <a16:creationId xmlns:a16="http://schemas.microsoft.com/office/drawing/2014/main" id="{7A98DD9C-95A6-4113-8F31-F799159E93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8099" y="3736446"/>
              <a:ext cx="1591567" cy="1559086"/>
            </a:xfrm>
            <a:prstGeom prst="rect">
              <a:avLst/>
            </a:prstGeom>
          </p:spPr>
        </p:pic>
        <p:sp>
          <p:nvSpPr>
            <p:cNvPr id="15" name="TextBox 14">
              <a:extLst>
                <a:ext uri="{FF2B5EF4-FFF2-40B4-BE49-F238E27FC236}">
                  <a16:creationId xmlns:a16="http://schemas.microsoft.com/office/drawing/2014/main" id="{2F61A5AF-BF36-4D79-89C5-AEA987FEF3E4}"/>
                </a:ext>
              </a:extLst>
            </p:cNvPr>
            <p:cNvSpPr txBox="1"/>
            <p:nvPr/>
          </p:nvSpPr>
          <p:spPr>
            <a:xfrm>
              <a:off x="4923221" y="4068689"/>
              <a:ext cx="3951630" cy="584775"/>
            </a:xfrm>
            <a:prstGeom prst="rect">
              <a:avLst/>
            </a:prstGeom>
            <a:noFill/>
          </p:spPr>
          <p:txBody>
            <a:bodyPr wrap="square" rtlCol="0">
              <a:spAutoFit/>
            </a:bodyPr>
            <a:lstStyle/>
            <a:p>
              <a:pPr algn="ctr"/>
              <a:r>
                <a:rPr lang="en-GB" sz="1600">
                  <a:latin typeface="Bahnschrift SemiLight SemiConde" panose="020B0502040204020203" pitchFamily="34" charset="0"/>
                </a:rPr>
                <a:t>Discord is the main platform we use to communicate with each other</a:t>
              </a:r>
            </a:p>
          </p:txBody>
        </p:sp>
      </p:grpSp>
      <p:grpSp>
        <p:nvGrpSpPr>
          <p:cNvPr id="8" name="Group 7">
            <a:extLst>
              <a:ext uri="{FF2B5EF4-FFF2-40B4-BE49-F238E27FC236}">
                <a16:creationId xmlns:a16="http://schemas.microsoft.com/office/drawing/2014/main" id="{131333E5-7B64-4275-BDAB-98E955EB97FB}"/>
              </a:ext>
            </a:extLst>
          </p:cNvPr>
          <p:cNvGrpSpPr/>
          <p:nvPr/>
        </p:nvGrpSpPr>
        <p:grpSpPr>
          <a:xfrm>
            <a:off x="6878051" y="4411192"/>
            <a:ext cx="5402235" cy="1518209"/>
            <a:chOff x="6494555" y="5206771"/>
            <a:chExt cx="5402235" cy="1518209"/>
          </a:xfrm>
        </p:grpSpPr>
        <p:pic>
          <p:nvPicPr>
            <p:cNvPr id="11" name="Picture 10">
              <a:extLst>
                <a:ext uri="{FF2B5EF4-FFF2-40B4-BE49-F238E27FC236}">
                  <a16:creationId xmlns:a16="http://schemas.microsoft.com/office/drawing/2014/main" id="{2F7AB43D-7AF1-4E7F-BD7C-FC58EB9B79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4555" y="5206771"/>
              <a:ext cx="1513761" cy="1518209"/>
            </a:xfrm>
            <a:prstGeom prst="rect">
              <a:avLst/>
            </a:prstGeom>
          </p:spPr>
        </p:pic>
        <p:sp>
          <p:nvSpPr>
            <p:cNvPr id="17" name="TextBox 16">
              <a:extLst>
                <a:ext uri="{FF2B5EF4-FFF2-40B4-BE49-F238E27FC236}">
                  <a16:creationId xmlns:a16="http://schemas.microsoft.com/office/drawing/2014/main" id="{3D5CA59D-018D-4AFC-B586-008FD009154C}"/>
                </a:ext>
              </a:extLst>
            </p:cNvPr>
            <p:cNvSpPr txBox="1"/>
            <p:nvPr/>
          </p:nvSpPr>
          <p:spPr>
            <a:xfrm>
              <a:off x="7945160" y="5523580"/>
              <a:ext cx="3951630" cy="830997"/>
            </a:xfrm>
            <a:prstGeom prst="rect">
              <a:avLst/>
            </a:prstGeom>
            <a:noFill/>
          </p:spPr>
          <p:txBody>
            <a:bodyPr wrap="square" rtlCol="0">
              <a:spAutoFit/>
            </a:bodyPr>
            <a:lstStyle/>
            <a:p>
              <a:pPr algn="ctr"/>
              <a:r>
                <a:rPr lang="en-GB" sz="1600">
                  <a:latin typeface="Bahnschrift SemiLight SemiConde" panose="020B0502040204020203" pitchFamily="34" charset="0"/>
                </a:rPr>
                <a:t>WhatsApp is used mostly for informal communication where we would plan unpredicted meetings if need be</a:t>
              </a:r>
            </a:p>
          </p:txBody>
        </p:sp>
      </p:grpSp>
      <p:pic>
        <p:nvPicPr>
          <p:cNvPr id="4" name="Picture 3" descr="Logo&#10;&#10;Description automatically generated">
            <a:extLst>
              <a:ext uri="{FF2B5EF4-FFF2-40B4-BE49-F238E27FC236}">
                <a16:creationId xmlns:a16="http://schemas.microsoft.com/office/drawing/2014/main" id="{E14CBD6F-0B15-4FAD-8095-ECD4898410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571" y="4343732"/>
            <a:ext cx="2473776" cy="1935999"/>
          </a:xfrm>
          <a:prstGeom prst="rect">
            <a:avLst/>
          </a:prstGeom>
        </p:spPr>
      </p:pic>
      <p:sp>
        <p:nvSpPr>
          <p:cNvPr id="14" name="TextBox 13">
            <a:extLst>
              <a:ext uri="{FF2B5EF4-FFF2-40B4-BE49-F238E27FC236}">
                <a16:creationId xmlns:a16="http://schemas.microsoft.com/office/drawing/2014/main" id="{3EFEFB84-D489-4A79-8932-BCC1E0E2140E}"/>
              </a:ext>
            </a:extLst>
          </p:cNvPr>
          <p:cNvSpPr txBox="1"/>
          <p:nvPr/>
        </p:nvSpPr>
        <p:spPr>
          <a:xfrm>
            <a:off x="2588455" y="4914958"/>
            <a:ext cx="3751056" cy="830997"/>
          </a:xfrm>
          <a:prstGeom prst="rect">
            <a:avLst/>
          </a:prstGeom>
          <a:noFill/>
        </p:spPr>
        <p:txBody>
          <a:bodyPr wrap="square" rtlCol="0">
            <a:spAutoFit/>
          </a:bodyPr>
          <a:lstStyle/>
          <a:p>
            <a:pPr algn="ctr"/>
            <a:r>
              <a:rPr lang="en-GB" sz="1600">
                <a:latin typeface="Bahnschrift SemiLight SemiConde" panose="020B0502040204020203" pitchFamily="34" charset="0"/>
              </a:rPr>
              <a:t>One Drive is used for our seminar so we can all have access to the PowerPoint and edit it</a:t>
            </a:r>
          </a:p>
        </p:txBody>
      </p:sp>
      <p:pic>
        <p:nvPicPr>
          <p:cNvPr id="23" name="Recorded Sound">
            <a:hlinkClick r:id="" action="ppaction://media"/>
            <a:extLst>
              <a:ext uri="{FF2B5EF4-FFF2-40B4-BE49-F238E27FC236}">
                <a16:creationId xmlns:a16="http://schemas.microsoft.com/office/drawing/2014/main" id="{9C49473F-253B-4F33-9F70-74A8A52078C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29543" y="6155547"/>
            <a:ext cx="609600" cy="609600"/>
          </a:xfrm>
          <a:prstGeom prst="rect">
            <a:avLst/>
          </a:prstGeom>
        </p:spPr>
      </p:pic>
    </p:spTree>
    <p:extLst>
      <p:ext uri="{BB962C8B-B14F-4D97-AF65-F5344CB8AC3E}">
        <p14:creationId xmlns:p14="http://schemas.microsoft.com/office/powerpoint/2010/main" val="20520910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75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49B75-66DB-4A27-B650-04A9F636DE15}"/>
              </a:ext>
            </a:extLst>
          </p:cNvPr>
          <p:cNvSpPr>
            <a:spLocks noGrp="1"/>
          </p:cNvSpPr>
          <p:nvPr>
            <p:ph type="title"/>
          </p:nvPr>
        </p:nvSpPr>
        <p:spPr>
          <a:xfrm>
            <a:off x="117393" y="57603"/>
            <a:ext cx="4314907" cy="813065"/>
          </a:xfrm>
        </p:spPr>
        <p:txBody>
          <a:bodyPr/>
          <a:lstStyle/>
          <a:p>
            <a:r>
              <a:rPr lang="en-GB">
                <a:latin typeface="Bahnschrift SemiLight SemiConde" panose="020B0502040204020203" pitchFamily="34" charset="0"/>
              </a:rPr>
              <a:t>Completed tasks</a:t>
            </a:r>
          </a:p>
        </p:txBody>
      </p:sp>
      <p:pic>
        <p:nvPicPr>
          <p:cNvPr id="7" name="Picture 6">
            <a:extLst>
              <a:ext uri="{FF2B5EF4-FFF2-40B4-BE49-F238E27FC236}">
                <a16:creationId xmlns:a16="http://schemas.microsoft.com/office/drawing/2014/main" id="{B4F2C11F-E136-43CC-8115-5316550B7ADD}"/>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6625" b="74000" l="23375" r="77250"/>
                    </a14:imgEffect>
                  </a14:imgLayer>
                </a14:imgProps>
              </a:ext>
              <a:ext uri="{28A0092B-C50C-407E-A947-70E740481C1C}">
                <a14:useLocalDpi xmlns:a14="http://schemas.microsoft.com/office/drawing/2010/main" val="0"/>
              </a:ext>
            </a:extLst>
          </a:blip>
          <a:srcRect l="20619" t="11913" r="17678" b="25831"/>
          <a:stretch/>
        </p:blipFill>
        <p:spPr>
          <a:xfrm>
            <a:off x="3599110" y="964916"/>
            <a:ext cx="1686527" cy="1701634"/>
          </a:xfrm>
          <a:prstGeom prst="rect">
            <a:avLst/>
          </a:prstGeom>
        </p:spPr>
      </p:pic>
      <p:pic>
        <p:nvPicPr>
          <p:cNvPr id="9" name="Picture 8">
            <a:extLst>
              <a:ext uri="{FF2B5EF4-FFF2-40B4-BE49-F238E27FC236}">
                <a16:creationId xmlns:a16="http://schemas.microsoft.com/office/drawing/2014/main" id="{7FD39C42-4727-4F7A-8A3C-2788505787C6}"/>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6759828" y="1239211"/>
            <a:ext cx="1450321" cy="1309821"/>
          </a:xfrm>
          <a:prstGeom prst="rect">
            <a:avLst/>
          </a:prstGeom>
        </p:spPr>
      </p:pic>
      <p:pic>
        <p:nvPicPr>
          <p:cNvPr id="11" name="Picture 10">
            <a:extLst>
              <a:ext uri="{FF2B5EF4-FFF2-40B4-BE49-F238E27FC236}">
                <a16:creationId xmlns:a16="http://schemas.microsoft.com/office/drawing/2014/main" id="{3C7D1330-0420-4AF7-8669-ED13805A6C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45105" y="4159100"/>
            <a:ext cx="2262948" cy="1131474"/>
          </a:xfrm>
          <a:prstGeom prst="rect">
            <a:avLst/>
          </a:prstGeom>
        </p:spPr>
      </p:pic>
      <p:pic>
        <p:nvPicPr>
          <p:cNvPr id="15" name="Picture 14">
            <a:extLst>
              <a:ext uri="{FF2B5EF4-FFF2-40B4-BE49-F238E27FC236}">
                <a16:creationId xmlns:a16="http://schemas.microsoft.com/office/drawing/2014/main" id="{399EA1F3-B9B3-4BBB-A9D0-7C0F27FFF9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39492" y="1163308"/>
            <a:ext cx="2175864" cy="1547417"/>
          </a:xfrm>
          <a:prstGeom prst="rect">
            <a:avLst/>
          </a:prstGeom>
        </p:spPr>
      </p:pic>
      <p:pic>
        <p:nvPicPr>
          <p:cNvPr id="17" name="Picture 16">
            <a:extLst>
              <a:ext uri="{FF2B5EF4-FFF2-40B4-BE49-F238E27FC236}">
                <a16:creationId xmlns:a16="http://schemas.microsoft.com/office/drawing/2014/main" id="{02B2E618-8FA7-43A0-9E97-A05B1F7431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6644" y="1275643"/>
            <a:ext cx="1390907" cy="1390907"/>
          </a:xfrm>
          <a:prstGeom prst="rect">
            <a:avLst/>
          </a:prstGeom>
        </p:spPr>
      </p:pic>
      <p:pic>
        <p:nvPicPr>
          <p:cNvPr id="21" name="Picture 20">
            <a:extLst>
              <a:ext uri="{FF2B5EF4-FFF2-40B4-BE49-F238E27FC236}">
                <a16:creationId xmlns:a16="http://schemas.microsoft.com/office/drawing/2014/main" id="{D38B4C64-03D8-4D41-9332-0C9C2DD60CA3}"/>
              </a:ext>
            </a:extLst>
          </p:cNvPr>
          <p:cNvPicPr>
            <a:picLocks noChangeAspect="1"/>
          </p:cNvPicPr>
          <p:nvPr/>
        </p:nvPicPr>
        <p:blipFill rotWithShape="1">
          <a:blip r:embed="rId11">
            <a:biLevel thresh="25000"/>
            <a:extLst>
              <a:ext uri="{28A0092B-C50C-407E-A947-70E740481C1C}">
                <a14:useLocalDpi xmlns:a14="http://schemas.microsoft.com/office/drawing/2010/main" val="0"/>
              </a:ext>
            </a:extLst>
          </a:blip>
          <a:srcRect l="9191" t="18163" r="8593" b="9659"/>
          <a:stretch/>
        </p:blipFill>
        <p:spPr>
          <a:xfrm>
            <a:off x="1912583" y="4066215"/>
            <a:ext cx="1686527" cy="1113421"/>
          </a:xfrm>
          <a:prstGeom prst="rect">
            <a:avLst/>
          </a:prstGeom>
        </p:spPr>
      </p:pic>
      <p:sp>
        <p:nvSpPr>
          <p:cNvPr id="27" name="TextBox 26">
            <a:extLst>
              <a:ext uri="{FF2B5EF4-FFF2-40B4-BE49-F238E27FC236}">
                <a16:creationId xmlns:a16="http://schemas.microsoft.com/office/drawing/2014/main" id="{11E4918A-2428-4270-BF58-9C0F006CDE4B}"/>
              </a:ext>
            </a:extLst>
          </p:cNvPr>
          <p:cNvSpPr txBox="1"/>
          <p:nvPr/>
        </p:nvSpPr>
        <p:spPr>
          <a:xfrm>
            <a:off x="203539" y="2815324"/>
            <a:ext cx="2092250" cy="584775"/>
          </a:xfrm>
          <a:prstGeom prst="rect">
            <a:avLst/>
          </a:prstGeom>
          <a:noFill/>
        </p:spPr>
        <p:txBody>
          <a:bodyPr wrap="square" rtlCol="0">
            <a:spAutoFit/>
          </a:bodyPr>
          <a:lstStyle/>
          <a:p>
            <a:pPr algn="ctr"/>
            <a:r>
              <a:rPr lang="en-GB" sz="1600">
                <a:latin typeface="Bahnschrift SemiLight SemiConde" panose="020B0502040204020203" pitchFamily="34" charset="0"/>
              </a:rPr>
              <a:t>PyCharm software for project development</a:t>
            </a:r>
          </a:p>
        </p:txBody>
      </p:sp>
      <p:sp>
        <p:nvSpPr>
          <p:cNvPr id="29" name="TextBox 28">
            <a:extLst>
              <a:ext uri="{FF2B5EF4-FFF2-40B4-BE49-F238E27FC236}">
                <a16:creationId xmlns:a16="http://schemas.microsoft.com/office/drawing/2014/main" id="{7E60D2A6-3CD1-4AA7-873E-E1DA74BD000B}"/>
              </a:ext>
            </a:extLst>
          </p:cNvPr>
          <p:cNvSpPr txBox="1"/>
          <p:nvPr/>
        </p:nvSpPr>
        <p:spPr>
          <a:xfrm>
            <a:off x="1829026" y="5385043"/>
            <a:ext cx="1853640" cy="584775"/>
          </a:xfrm>
          <a:prstGeom prst="rect">
            <a:avLst/>
          </a:prstGeom>
          <a:noFill/>
        </p:spPr>
        <p:txBody>
          <a:bodyPr wrap="square" rtlCol="0">
            <a:spAutoFit/>
          </a:bodyPr>
          <a:lstStyle/>
          <a:p>
            <a:pPr algn="ctr"/>
            <a:r>
              <a:rPr lang="en-GB" sz="1600">
                <a:latin typeface="Bahnschrift SemiLight SemiConde" panose="020B0502040204020203" pitchFamily="34" charset="0"/>
              </a:rPr>
              <a:t>LSEPI &amp; QA Document</a:t>
            </a:r>
          </a:p>
        </p:txBody>
      </p:sp>
      <p:sp>
        <p:nvSpPr>
          <p:cNvPr id="31" name="TextBox 30">
            <a:extLst>
              <a:ext uri="{FF2B5EF4-FFF2-40B4-BE49-F238E27FC236}">
                <a16:creationId xmlns:a16="http://schemas.microsoft.com/office/drawing/2014/main" id="{D839688A-D077-4EED-A461-646E113544F9}"/>
              </a:ext>
            </a:extLst>
          </p:cNvPr>
          <p:cNvSpPr txBox="1"/>
          <p:nvPr/>
        </p:nvSpPr>
        <p:spPr>
          <a:xfrm>
            <a:off x="4925305" y="5385043"/>
            <a:ext cx="1914723" cy="830997"/>
          </a:xfrm>
          <a:prstGeom prst="rect">
            <a:avLst/>
          </a:prstGeom>
          <a:noFill/>
        </p:spPr>
        <p:txBody>
          <a:bodyPr wrap="square" rtlCol="0">
            <a:spAutoFit/>
          </a:bodyPr>
          <a:lstStyle/>
          <a:p>
            <a:pPr algn="ctr"/>
            <a:r>
              <a:rPr lang="en-GB" sz="1600">
                <a:latin typeface="Bahnschrift SemiLight SemiConde" panose="020B0502040204020203" pitchFamily="34" charset="0"/>
              </a:rPr>
              <a:t>Trello Board for task assigning and work organisation </a:t>
            </a:r>
          </a:p>
        </p:txBody>
      </p:sp>
      <p:sp>
        <p:nvSpPr>
          <p:cNvPr id="33" name="TextBox 32">
            <a:extLst>
              <a:ext uri="{FF2B5EF4-FFF2-40B4-BE49-F238E27FC236}">
                <a16:creationId xmlns:a16="http://schemas.microsoft.com/office/drawing/2014/main" id="{314E7100-C8A1-4BFA-9653-6524E93674FA}"/>
              </a:ext>
            </a:extLst>
          </p:cNvPr>
          <p:cNvSpPr txBox="1"/>
          <p:nvPr/>
        </p:nvSpPr>
        <p:spPr>
          <a:xfrm>
            <a:off x="8509335" y="5385043"/>
            <a:ext cx="1963761" cy="830997"/>
          </a:xfrm>
          <a:prstGeom prst="rect">
            <a:avLst/>
          </a:prstGeom>
          <a:noFill/>
        </p:spPr>
        <p:txBody>
          <a:bodyPr wrap="square" rtlCol="0">
            <a:spAutoFit/>
          </a:bodyPr>
          <a:lstStyle/>
          <a:p>
            <a:pPr algn="ctr"/>
            <a:r>
              <a:rPr lang="en-GB" sz="1600">
                <a:latin typeface="Bahnschrift SemiLight SemiConde" panose="020B0502040204020203" pitchFamily="34" charset="0"/>
              </a:rPr>
              <a:t>Gantt Chart for task tracking and time management</a:t>
            </a:r>
          </a:p>
        </p:txBody>
      </p:sp>
      <p:sp>
        <p:nvSpPr>
          <p:cNvPr id="35" name="TextBox 34">
            <a:extLst>
              <a:ext uri="{FF2B5EF4-FFF2-40B4-BE49-F238E27FC236}">
                <a16:creationId xmlns:a16="http://schemas.microsoft.com/office/drawing/2014/main" id="{C5BE8EB6-05D8-4250-9D7A-E0F3A11AA045}"/>
              </a:ext>
            </a:extLst>
          </p:cNvPr>
          <p:cNvSpPr txBox="1"/>
          <p:nvPr/>
        </p:nvSpPr>
        <p:spPr>
          <a:xfrm>
            <a:off x="9539492" y="2893895"/>
            <a:ext cx="2175864" cy="584775"/>
          </a:xfrm>
          <a:prstGeom prst="rect">
            <a:avLst/>
          </a:prstGeom>
          <a:noFill/>
        </p:spPr>
        <p:txBody>
          <a:bodyPr wrap="square" rtlCol="0">
            <a:spAutoFit/>
          </a:bodyPr>
          <a:lstStyle/>
          <a:p>
            <a:pPr algn="ctr"/>
            <a:r>
              <a:rPr lang="en-GB" sz="1600">
                <a:latin typeface="Bahnschrift SemiLight SemiConde" panose="020B0502040204020203" pitchFamily="34" charset="0"/>
              </a:rPr>
              <a:t>My Lab Programming for learning Python</a:t>
            </a:r>
          </a:p>
        </p:txBody>
      </p:sp>
      <p:sp>
        <p:nvSpPr>
          <p:cNvPr id="37" name="TextBox 36">
            <a:extLst>
              <a:ext uri="{FF2B5EF4-FFF2-40B4-BE49-F238E27FC236}">
                <a16:creationId xmlns:a16="http://schemas.microsoft.com/office/drawing/2014/main" id="{EE51B07E-B8D0-4571-B92E-7159258DB6ED}"/>
              </a:ext>
            </a:extLst>
          </p:cNvPr>
          <p:cNvSpPr txBox="1"/>
          <p:nvPr/>
        </p:nvSpPr>
        <p:spPr>
          <a:xfrm>
            <a:off x="3388555" y="2823609"/>
            <a:ext cx="2087490" cy="830997"/>
          </a:xfrm>
          <a:prstGeom prst="rect">
            <a:avLst/>
          </a:prstGeom>
          <a:noFill/>
        </p:spPr>
        <p:txBody>
          <a:bodyPr wrap="square" rtlCol="0">
            <a:spAutoFit/>
          </a:bodyPr>
          <a:lstStyle/>
          <a:p>
            <a:pPr algn="ctr"/>
            <a:r>
              <a:rPr lang="en-GB" sz="1600">
                <a:latin typeface="Bahnschrift SemiLight SemiConde" panose="020B0502040204020203" pitchFamily="34" charset="0"/>
              </a:rPr>
              <a:t>Flowcharts &amp; Designs for project structure and layout</a:t>
            </a:r>
          </a:p>
        </p:txBody>
      </p:sp>
      <p:sp>
        <p:nvSpPr>
          <p:cNvPr id="39" name="TextBox 38">
            <a:extLst>
              <a:ext uri="{FF2B5EF4-FFF2-40B4-BE49-F238E27FC236}">
                <a16:creationId xmlns:a16="http://schemas.microsoft.com/office/drawing/2014/main" id="{1B640709-25BB-4EF4-A7C8-4B3174CF1057}"/>
              </a:ext>
            </a:extLst>
          </p:cNvPr>
          <p:cNvSpPr txBox="1"/>
          <p:nvPr/>
        </p:nvSpPr>
        <p:spPr>
          <a:xfrm>
            <a:off x="6441243" y="2893895"/>
            <a:ext cx="2087490" cy="830997"/>
          </a:xfrm>
          <a:prstGeom prst="rect">
            <a:avLst/>
          </a:prstGeom>
          <a:noFill/>
        </p:spPr>
        <p:txBody>
          <a:bodyPr wrap="square" rtlCol="0">
            <a:spAutoFit/>
          </a:bodyPr>
          <a:lstStyle/>
          <a:p>
            <a:pPr algn="ctr"/>
            <a:r>
              <a:rPr lang="en-GB" sz="1600">
                <a:latin typeface="Bahnschrift SemiLight SemiConde" panose="020B0502040204020203" pitchFamily="34" charset="0"/>
              </a:rPr>
              <a:t>GitHub for sharing code between team members</a:t>
            </a:r>
          </a:p>
        </p:txBody>
      </p:sp>
      <p:grpSp>
        <p:nvGrpSpPr>
          <p:cNvPr id="5" name="Group 4">
            <a:extLst>
              <a:ext uri="{FF2B5EF4-FFF2-40B4-BE49-F238E27FC236}">
                <a16:creationId xmlns:a16="http://schemas.microsoft.com/office/drawing/2014/main" id="{B0B2BC87-DD53-41F5-81E0-3B639298BA17}"/>
              </a:ext>
            </a:extLst>
          </p:cNvPr>
          <p:cNvGrpSpPr/>
          <p:nvPr/>
        </p:nvGrpSpPr>
        <p:grpSpPr>
          <a:xfrm>
            <a:off x="8091232" y="4459973"/>
            <a:ext cx="2613631" cy="635748"/>
            <a:chOff x="8168319" y="4440972"/>
            <a:chExt cx="2613631" cy="635748"/>
          </a:xfrm>
        </p:grpSpPr>
        <p:pic>
          <p:nvPicPr>
            <p:cNvPr id="3" name="Picture 2">
              <a:extLst>
                <a:ext uri="{FF2B5EF4-FFF2-40B4-BE49-F238E27FC236}">
                  <a16:creationId xmlns:a16="http://schemas.microsoft.com/office/drawing/2014/main" id="{814B7845-70DD-4D0D-B100-94033E9DD0B2}"/>
                </a:ext>
              </a:extLst>
            </p:cNvPr>
            <p:cNvPicPr>
              <a:picLocks noChangeAspect="1"/>
            </p:cNvPicPr>
            <p:nvPr/>
          </p:nvPicPr>
          <p:blipFill>
            <a:blip r:embed="rId12">
              <a:extLst>
                <a:ext uri="{BEBA8EAE-BF5A-486C-A8C5-ECC9F3942E4B}">
                  <a14:imgProps xmlns:a14="http://schemas.microsoft.com/office/drawing/2010/main">
                    <a14:imgLayer r:embed="rId13">
                      <a14:imgEffect>
                        <a14:colorTemperature colorTemp="4700"/>
                      </a14:imgEffect>
                    </a14:imgLayer>
                  </a14:imgProps>
                </a:ext>
              </a:extLst>
            </a:blip>
            <a:stretch>
              <a:fillRect/>
            </a:stretch>
          </p:blipFill>
          <p:spPr>
            <a:xfrm>
              <a:off x="8168319" y="4440972"/>
              <a:ext cx="2613631" cy="635748"/>
            </a:xfrm>
            <a:prstGeom prst="rect">
              <a:avLst/>
            </a:prstGeom>
          </p:spPr>
        </p:pic>
        <p:pic>
          <p:nvPicPr>
            <p:cNvPr id="22" name="Picture 21">
              <a:extLst>
                <a:ext uri="{FF2B5EF4-FFF2-40B4-BE49-F238E27FC236}">
                  <a16:creationId xmlns:a16="http://schemas.microsoft.com/office/drawing/2014/main" id="{86D3C417-AB5C-4037-8D00-A0C699FFAB52}"/>
                </a:ext>
              </a:extLst>
            </p:cNvPr>
            <p:cNvPicPr>
              <a:picLocks noChangeAspect="1"/>
            </p:cNvPicPr>
            <p:nvPr/>
          </p:nvPicPr>
          <p:blipFill rotWithShape="1">
            <a:blip r:embed="rId12">
              <a:biLevel thresh="75000"/>
              <a:extLst>
                <a:ext uri="{BEBA8EAE-BF5A-486C-A8C5-ECC9F3942E4B}">
                  <a14:imgProps xmlns:a14="http://schemas.microsoft.com/office/drawing/2010/main">
                    <a14:imgLayer r:embed="rId13">
                      <a14:imgEffect>
                        <a14:colorTemperature colorTemp="4700"/>
                      </a14:imgEffect>
                    </a14:imgLayer>
                  </a14:imgProps>
                </a:ext>
              </a:extLst>
            </a:blip>
            <a:srcRect l="24865"/>
            <a:stretch/>
          </p:blipFill>
          <p:spPr>
            <a:xfrm>
              <a:off x="8818189" y="4440972"/>
              <a:ext cx="1963761" cy="635748"/>
            </a:xfrm>
            <a:prstGeom prst="rect">
              <a:avLst/>
            </a:prstGeom>
          </p:spPr>
        </p:pic>
      </p:grpSp>
      <p:pic>
        <p:nvPicPr>
          <p:cNvPr id="4" name="Completed tasks">
            <a:hlinkClick r:id="" action="ppaction://media"/>
            <a:extLst>
              <a:ext uri="{FF2B5EF4-FFF2-40B4-BE49-F238E27FC236}">
                <a16:creationId xmlns:a16="http://schemas.microsoft.com/office/drawing/2014/main" id="{136BCE58-AAB4-4C84-B1BB-F75A60B886D6}"/>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424309" y="6054366"/>
            <a:ext cx="730250" cy="730250"/>
          </a:xfrm>
          <a:prstGeom prst="rect">
            <a:avLst/>
          </a:prstGeom>
        </p:spPr>
      </p:pic>
    </p:spTree>
    <p:extLst>
      <p:ext uri="{BB962C8B-B14F-4D97-AF65-F5344CB8AC3E}">
        <p14:creationId xmlns:p14="http://schemas.microsoft.com/office/powerpoint/2010/main" val="2165367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74EF0-1B57-4B4A-8725-55D009C467DC}"/>
              </a:ext>
            </a:extLst>
          </p:cNvPr>
          <p:cNvSpPr>
            <a:spLocks noGrp="1"/>
          </p:cNvSpPr>
          <p:nvPr>
            <p:ph idx="1"/>
          </p:nvPr>
        </p:nvSpPr>
        <p:spPr>
          <a:xfrm>
            <a:off x="8285161" y="1133061"/>
            <a:ext cx="3722687" cy="5724939"/>
          </a:xfrm>
        </p:spPr>
        <p:txBody>
          <a:bodyPr>
            <a:normAutofit lnSpcReduction="10000"/>
          </a:bodyPr>
          <a:lstStyle/>
          <a:p>
            <a:r>
              <a:rPr lang="en-GB" dirty="0">
                <a:latin typeface="Bahnschrift SemiLight SemiConde" panose="020B0502040204020203" pitchFamily="34" charset="0"/>
              </a:rPr>
              <a:t>Using a </a:t>
            </a:r>
            <a:r>
              <a:rPr lang="en-GB" dirty="0" err="1">
                <a:latin typeface="Bahnschrift SemiLight SemiConde" panose="020B0502040204020203" pitchFamily="34" charset="0"/>
              </a:rPr>
              <a:t>trello</a:t>
            </a:r>
            <a:r>
              <a:rPr lang="en-GB" dirty="0">
                <a:latin typeface="Bahnschrift SemiLight SemiConde" panose="020B0502040204020203" pitchFamily="34" charset="0"/>
              </a:rPr>
              <a:t> board has increased the productivity within the team</a:t>
            </a:r>
          </a:p>
          <a:p>
            <a:r>
              <a:rPr lang="en-GB" dirty="0">
                <a:latin typeface="Bahnschrift SemiLight SemiConde" panose="020B0502040204020203" pitchFamily="34" charset="0"/>
              </a:rPr>
              <a:t>We have divided out tasks into 3 columns (to do, doing &amp; done)</a:t>
            </a:r>
          </a:p>
          <a:p>
            <a:r>
              <a:rPr lang="en-GB" dirty="0">
                <a:latin typeface="Bahnschrift SemiLight SemiConde" panose="020B0502040204020203" pitchFamily="34" charset="0"/>
              </a:rPr>
              <a:t>All team members have admin privileges, therefore we can create and assign tasks ourselves</a:t>
            </a:r>
          </a:p>
          <a:p>
            <a:r>
              <a:rPr lang="en-GB" dirty="0" err="1">
                <a:latin typeface="Bahnschrift SemiLight SemiConde" panose="020B0502040204020203" pitchFamily="34" charset="0"/>
              </a:rPr>
              <a:t>trello</a:t>
            </a:r>
            <a:r>
              <a:rPr lang="en-GB" dirty="0">
                <a:latin typeface="Bahnschrift SemiLight SemiConde" panose="020B0502040204020203" pitchFamily="34" charset="0"/>
              </a:rPr>
              <a:t> has enabled us to monitor each team members activity </a:t>
            </a:r>
          </a:p>
          <a:p>
            <a:r>
              <a:rPr lang="en-GB" dirty="0">
                <a:latin typeface="Bahnschrift SemiLight SemiConde" panose="020B0502040204020203" pitchFamily="34" charset="0"/>
              </a:rPr>
              <a:t>After a member has finished a task, they can move the associated </a:t>
            </a:r>
            <a:r>
              <a:rPr lang="en-GB" dirty="0" err="1">
                <a:latin typeface="Bahnschrift SemiLight SemiConde" panose="020B0502040204020203" pitchFamily="34" charset="0"/>
              </a:rPr>
              <a:t>trello</a:t>
            </a:r>
            <a:r>
              <a:rPr lang="en-GB" dirty="0">
                <a:latin typeface="Bahnschrift SemiLight SemiConde" panose="020B0502040204020203" pitchFamily="34" charset="0"/>
              </a:rPr>
              <a:t> card to the done column and upload their work for the rest of the group</a:t>
            </a:r>
          </a:p>
          <a:p>
            <a:endParaRPr lang="en-GB" dirty="0"/>
          </a:p>
        </p:txBody>
      </p:sp>
      <p:pic>
        <p:nvPicPr>
          <p:cNvPr id="5" name="Picture 4">
            <a:extLst>
              <a:ext uri="{FF2B5EF4-FFF2-40B4-BE49-F238E27FC236}">
                <a16:creationId xmlns:a16="http://schemas.microsoft.com/office/drawing/2014/main" id="{054338DD-C402-4BF5-8D8C-6A19AE8209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655" y="-64882"/>
            <a:ext cx="3722687" cy="1861344"/>
          </a:xfrm>
          <a:prstGeom prst="rect">
            <a:avLst/>
          </a:prstGeom>
        </p:spPr>
      </p:pic>
      <p:pic>
        <p:nvPicPr>
          <p:cNvPr id="2" name="Trello">
            <a:hlinkClick r:id="" action="ppaction://media"/>
            <a:extLst>
              <a:ext uri="{FF2B5EF4-FFF2-40B4-BE49-F238E27FC236}">
                <a16:creationId xmlns:a16="http://schemas.microsoft.com/office/drawing/2014/main" id="{FCF18DAB-94DA-4D73-B2DD-C58E18807C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07167" y="6205330"/>
            <a:ext cx="609600" cy="609600"/>
          </a:xfrm>
          <a:prstGeom prst="rect">
            <a:avLst/>
          </a:prstGeom>
        </p:spPr>
      </p:pic>
      <p:pic>
        <p:nvPicPr>
          <p:cNvPr id="4" name="Picture 3">
            <a:extLst>
              <a:ext uri="{FF2B5EF4-FFF2-40B4-BE49-F238E27FC236}">
                <a16:creationId xmlns:a16="http://schemas.microsoft.com/office/drawing/2014/main" id="{ED770557-E421-423C-A936-A0034784C748}"/>
              </a:ext>
            </a:extLst>
          </p:cNvPr>
          <p:cNvPicPr>
            <a:picLocks noChangeAspect="1"/>
          </p:cNvPicPr>
          <p:nvPr/>
        </p:nvPicPr>
        <p:blipFill rotWithShape="1">
          <a:blip r:embed="rId7"/>
          <a:srcRect l="1" t="9416" r="38384" b="8870"/>
          <a:stretch/>
        </p:blipFill>
        <p:spPr>
          <a:xfrm>
            <a:off x="972263" y="1562991"/>
            <a:ext cx="6524783" cy="4865077"/>
          </a:xfrm>
          <a:prstGeom prst="rect">
            <a:avLst/>
          </a:prstGeom>
        </p:spPr>
      </p:pic>
    </p:spTree>
    <p:extLst>
      <p:ext uri="{BB962C8B-B14F-4D97-AF65-F5344CB8AC3E}">
        <p14:creationId xmlns:p14="http://schemas.microsoft.com/office/powerpoint/2010/main" val="1555476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5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6838C3E2-4DCB-49AD-A210-CB2A1826DBBC}"/>
              </a:ext>
            </a:extLst>
          </p:cNvPr>
          <p:cNvPicPr>
            <a:picLocks noGrp="1" noChangeAspect="1"/>
          </p:cNvPicPr>
          <p:nvPr>
            <p:ph idx="1"/>
          </p:nvPr>
        </p:nvPicPr>
        <p:blipFill rotWithShape="1">
          <a:blip r:embed="rId5"/>
          <a:srcRect t="8243" r="37515" b="2313"/>
          <a:stretch/>
        </p:blipFill>
        <p:spPr>
          <a:xfrm>
            <a:off x="773641" y="1453611"/>
            <a:ext cx="6130741" cy="4933938"/>
          </a:xfrm>
          <a:prstGeom prst="rect">
            <a:avLst/>
          </a:prstGeom>
        </p:spPr>
      </p:pic>
      <p:pic>
        <p:nvPicPr>
          <p:cNvPr id="10" name="Graphic 9">
            <a:extLst>
              <a:ext uri="{FF2B5EF4-FFF2-40B4-BE49-F238E27FC236}">
                <a16:creationId xmlns:a16="http://schemas.microsoft.com/office/drawing/2014/main" id="{AD230A30-FD26-465B-90F0-2057A9DB5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90632" y="253146"/>
            <a:ext cx="3610736" cy="878287"/>
          </a:xfrm>
          <a:prstGeom prst="rect">
            <a:avLst/>
          </a:prstGeom>
        </p:spPr>
      </p:pic>
      <p:sp>
        <p:nvSpPr>
          <p:cNvPr id="11" name="Content Placeholder 2">
            <a:extLst>
              <a:ext uri="{FF2B5EF4-FFF2-40B4-BE49-F238E27FC236}">
                <a16:creationId xmlns:a16="http://schemas.microsoft.com/office/drawing/2014/main" id="{014285AD-C585-4E84-A92F-8ABC45AEBC3A}"/>
              </a:ext>
            </a:extLst>
          </p:cNvPr>
          <p:cNvSpPr txBox="1">
            <a:spLocks/>
          </p:cNvSpPr>
          <p:nvPr/>
        </p:nvSpPr>
        <p:spPr>
          <a:xfrm>
            <a:off x="7304500" y="1326012"/>
            <a:ext cx="3722687" cy="5061537"/>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GB" i="0">
                <a:solidFill>
                  <a:schemeClr val="tx1"/>
                </a:solidFill>
                <a:effectLst>
                  <a:outerShdw blurRad="38100" dist="38100" dir="2700000" algn="tl">
                    <a:srgbClr val="000000">
                      <a:alpha val="43137"/>
                    </a:srgbClr>
                  </a:outerShdw>
                </a:effectLst>
                <a:latin typeface="Bahnschrift SemiLight SemiConde" panose="020B0502040204020203" pitchFamily="34" charset="0"/>
              </a:rPr>
              <a:t>Our Gantt chart has proven</a:t>
            </a:r>
            <a:r>
              <a:rPr lang="en-GB" b="0" i="0">
                <a:solidFill>
                  <a:schemeClr val="tx1"/>
                </a:solidFill>
                <a:effectLst>
                  <a:outerShdw blurRad="38100" dist="38100" dir="2700000" algn="tl">
                    <a:srgbClr val="000000">
                      <a:alpha val="43137"/>
                    </a:srgbClr>
                  </a:outerShdw>
                </a:effectLst>
                <a:latin typeface="Bahnschrift SemiLight SemiConde" panose="020B0502040204020203" pitchFamily="34" charset="0"/>
              </a:rPr>
              <a:t> useful for the planning of our project</a:t>
            </a:r>
          </a:p>
          <a:p>
            <a:r>
              <a:rPr lang="en-GB">
                <a:solidFill>
                  <a:schemeClr val="tx1"/>
                </a:solidFill>
                <a:effectLst>
                  <a:outerShdw blurRad="38100" dist="38100" dir="2700000" algn="tl">
                    <a:srgbClr val="000000">
                      <a:alpha val="43137"/>
                    </a:srgbClr>
                  </a:outerShdw>
                </a:effectLst>
                <a:latin typeface="Bahnschrift SemiLight SemiConde" panose="020B0502040204020203" pitchFamily="34" charset="0"/>
              </a:rPr>
              <a:t>It</a:t>
            </a:r>
            <a:r>
              <a:rPr lang="en-GB" b="0" i="0">
                <a:solidFill>
                  <a:schemeClr val="tx1"/>
                </a:solidFill>
                <a:effectLst>
                  <a:outerShdw blurRad="38100" dist="38100" dir="2700000" algn="tl">
                    <a:srgbClr val="000000">
                      <a:alpha val="43137"/>
                    </a:srgbClr>
                  </a:outerShdw>
                </a:effectLst>
                <a:latin typeface="Bahnschrift SemiLight SemiConde" panose="020B0502040204020203" pitchFamily="34" charset="0"/>
              </a:rPr>
              <a:t> helped us assess how long our project should take and plan the order in which each task should be completed</a:t>
            </a:r>
          </a:p>
          <a:p>
            <a:r>
              <a:rPr lang="en-GB">
                <a:solidFill>
                  <a:schemeClr val="tx1"/>
                </a:solidFill>
                <a:effectLst>
                  <a:outerShdw blurRad="38100" dist="38100" dir="2700000" algn="tl">
                    <a:srgbClr val="000000">
                      <a:alpha val="43137"/>
                    </a:srgbClr>
                  </a:outerShdw>
                </a:effectLst>
                <a:latin typeface="Bahnschrift SemiLight SemiConde" panose="020B0502040204020203" pitchFamily="34" charset="0"/>
              </a:rPr>
              <a:t>It was also useful in</a:t>
            </a:r>
            <a:r>
              <a:rPr lang="en-GB" b="0" i="0">
                <a:solidFill>
                  <a:schemeClr val="tx1"/>
                </a:solidFill>
                <a:effectLst>
                  <a:outerShdw blurRad="38100" dist="38100" dir="2700000" algn="tl">
                    <a:srgbClr val="000000">
                      <a:alpha val="43137"/>
                    </a:srgbClr>
                  </a:outerShdw>
                </a:effectLst>
                <a:latin typeface="Bahnschrift SemiLight SemiConde" panose="020B0502040204020203" pitchFamily="34" charset="0"/>
              </a:rPr>
              <a:t> managing the dependencies between tasks,</a:t>
            </a:r>
            <a:r>
              <a:rPr lang="en-GB" b="0" i="0">
                <a:solidFill>
                  <a:srgbClr val="4D5156"/>
                </a:solidFill>
                <a:effectLst>
                  <a:outerShdw blurRad="38100" dist="38100" dir="2700000" algn="tl">
                    <a:srgbClr val="000000">
                      <a:alpha val="43137"/>
                    </a:srgbClr>
                  </a:outerShdw>
                </a:effectLst>
                <a:latin typeface="Bahnschrift SemiLight SemiConde" panose="020B0502040204020203" pitchFamily="34" charset="0"/>
              </a:rPr>
              <a:t> </a:t>
            </a:r>
            <a:r>
              <a:rPr lang="en-GB" sz="2200" b="0" i="0">
                <a:solidFill>
                  <a:schemeClr val="tx1"/>
                </a:solidFill>
                <a:effectLst>
                  <a:outerShdw blurRad="38100" dist="38100" dir="2700000" algn="tl">
                    <a:srgbClr val="000000">
                      <a:alpha val="43137"/>
                    </a:srgbClr>
                  </a:outerShdw>
                </a:effectLst>
                <a:latin typeface="Bahnschrift SemiLight SemiConde" panose="020B0502040204020203" pitchFamily="34" charset="0"/>
              </a:rPr>
              <a:t>indicating when a task should begin or end in relation to other tasks</a:t>
            </a:r>
          </a:p>
          <a:p>
            <a:r>
              <a:rPr lang="en-GB">
                <a:solidFill>
                  <a:schemeClr val="tx1"/>
                </a:solidFill>
                <a:effectLst>
                  <a:outerShdw blurRad="38100" dist="38100" dir="2700000" algn="tl">
                    <a:srgbClr val="000000">
                      <a:alpha val="43137"/>
                    </a:srgbClr>
                  </a:outerShdw>
                </a:effectLst>
                <a:latin typeface="Bahnschrift SemiLight SemiConde" panose="020B0502040204020203" pitchFamily="34" charset="0"/>
              </a:rPr>
              <a:t>It provided an easy way to assign tasks to each team member and keep track of everyone's progress</a:t>
            </a:r>
          </a:p>
        </p:txBody>
      </p:sp>
      <p:pic>
        <p:nvPicPr>
          <p:cNvPr id="3" name="ClickUp">
            <a:hlinkClick r:id="" action="ppaction://media"/>
            <a:extLst>
              <a:ext uri="{FF2B5EF4-FFF2-40B4-BE49-F238E27FC236}">
                <a16:creationId xmlns:a16="http://schemas.microsoft.com/office/drawing/2014/main" id="{5FC62897-85E7-4133-9C75-0C4ABC08871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27305" y="6082749"/>
            <a:ext cx="609600" cy="609600"/>
          </a:xfrm>
          <a:prstGeom prst="rect">
            <a:avLst/>
          </a:prstGeom>
        </p:spPr>
      </p:pic>
    </p:spTree>
    <p:extLst>
      <p:ext uri="{BB962C8B-B14F-4D97-AF65-F5344CB8AC3E}">
        <p14:creationId xmlns:p14="http://schemas.microsoft.com/office/powerpoint/2010/main" val="18519867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5152">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FBE6E9-CC27-4A63-AC6F-0AB86993F637}"/>
              </a:ext>
            </a:extLst>
          </p:cNvPr>
          <p:cNvSpPr>
            <a:spLocks noGrp="1"/>
          </p:cNvSpPr>
          <p:nvPr>
            <p:ph idx="1"/>
          </p:nvPr>
        </p:nvSpPr>
        <p:spPr>
          <a:xfrm>
            <a:off x="9169399" y="2159000"/>
            <a:ext cx="2819401" cy="4247603"/>
          </a:xfrm>
        </p:spPr>
        <p:txBody>
          <a:bodyPr>
            <a:normAutofit/>
          </a:bodyPr>
          <a:lstStyle/>
          <a:p>
            <a:r>
              <a:rPr lang="en-GB">
                <a:latin typeface="Bahnschrift SemiLight SemiConde" panose="020B0502040204020203" pitchFamily="34" charset="0"/>
              </a:rPr>
              <a:t>This tool is used to enhance our understanding of Python</a:t>
            </a:r>
          </a:p>
          <a:p>
            <a:r>
              <a:rPr lang="en-GB">
                <a:latin typeface="Bahnschrift SemiLight SemiConde" panose="020B0502040204020203" pitchFamily="34" charset="0"/>
              </a:rPr>
              <a:t>It Provides multiple exercises that each target a certain aspect of Python, allowing us to practice and develop our python programming skills</a:t>
            </a:r>
          </a:p>
        </p:txBody>
      </p:sp>
      <p:pic>
        <p:nvPicPr>
          <p:cNvPr id="5" name="Picture 4">
            <a:extLst>
              <a:ext uri="{FF2B5EF4-FFF2-40B4-BE49-F238E27FC236}">
                <a16:creationId xmlns:a16="http://schemas.microsoft.com/office/drawing/2014/main" id="{225B7EDE-DDBD-4345-B96D-1F40AD8E8C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7984" y="160008"/>
            <a:ext cx="2396032" cy="1703995"/>
          </a:xfrm>
          <a:prstGeom prst="rect">
            <a:avLst/>
          </a:prstGeom>
        </p:spPr>
      </p:pic>
      <p:pic>
        <p:nvPicPr>
          <p:cNvPr id="8" name="Picture 7">
            <a:extLst>
              <a:ext uri="{FF2B5EF4-FFF2-40B4-BE49-F238E27FC236}">
                <a16:creationId xmlns:a16="http://schemas.microsoft.com/office/drawing/2014/main" id="{043EA7B4-7B76-4571-8A84-4BCEF75C0E9F}"/>
              </a:ext>
            </a:extLst>
          </p:cNvPr>
          <p:cNvPicPr>
            <a:picLocks noChangeAspect="1"/>
          </p:cNvPicPr>
          <p:nvPr/>
        </p:nvPicPr>
        <p:blipFill rotWithShape="1">
          <a:blip r:embed="rId6"/>
          <a:srcRect t="8684" r="1667" b="5905"/>
          <a:stretch/>
        </p:blipFill>
        <p:spPr>
          <a:xfrm>
            <a:off x="319089" y="2159000"/>
            <a:ext cx="8697911" cy="4247603"/>
          </a:xfrm>
          <a:prstGeom prst="rect">
            <a:avLst/>
          </a:prstGeom>
        </p:spPr>
      </p:pic>
      <p:pic>
        <p:nvPicPr>
          <p:cNvPr id="2" name="Pearson">
            <a:hlinkClick r:id="" action="ppaction://media"/>
            <a:extLst>
              <a:ext uri="{FF2B5EF4-FFF2-40B4-BE49-F238E27FC236}">
                <a16:creationId xmlns:a16="http://schemas.microsoft.com/office/drawing/2014/main" id="{9F5CBC13-C3A7-423D-A626-B28B3B55DA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31599" y="6101803"/>
            <a:ext cx="609600" cy="609600"/>
          </a:xfrm>
          <a:prstGeom prst="rect">
            <a:avLst/>
          </a:prstGeom>
        </p:spPr>
      </p:pic>
    </p:spTree>
    <p:extLst>
      <p:ext uri="{BB962C8B-B14F-4D97-AF65-F5344CB8AC3E}">
        <p14:creationId xmlns:p14="http://schemas.microsoft.com/office/powerpoint/2010/main" val="1483561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3636">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4977A-E639-4CEB-B213-DBD230EA2F5F}"/>
              </a:ext>
            </a:extLst>
          </p:cNvPr>
          <p:cNvSpPr>
            <a:spLocks noGrp="1"/>
          </p:cNvSpPr>
          <p:nvPr>
            <p:ph type="title"/>
          </p:nvPr>
        </p:nvSpPr>
        <p:spPr>
          <a:xfrm>
            <a:off x="5365543" y="592931"/>
            <a:ext cx="3047999" cy="754573"/>
          </a:xfrm>
        </p:spPr>
        <p:txBody>
          <a:bodyPr>
            <a:normAutofit/>
          </a:bodyPr>
          <a:lstStyle/>
          <a:p>
            <a:r>
              <a:rPr lang="en-GB">
                <a:latin typeface="Bahnschrift SemiLight SemiConde" panose="020B0502040204020203" pitchFamily="34" charset="0"/>
              </a:rPr>
              <a:t>Flowcharts</a:t>
            </a:r>
          </a:p>
        </p:txBody>
      </p:sp>
      <p:sp>
        <p:nvSpPr>
          <p:cNvPr id="3" name="Content Placeholder 2">
            <a:extLst>
              <a:ext uri="{FF2B5EF4-FFF2-40B4-BE49-F238E27FC236}">
                <a16:creationId xmlns:a16="http://schemas.microsoft.com/office/drawing/2014/main" id="{78655B2C-5ACB-4562-8776-115A7CCF3AAD}"/>
              </a:ext>
            </a:extLst>
          </p:cNvPr>
          <p:cNvSpPr>
            <a:spLocks noGrp="1"/>
          </p:cNvSpPr>
          <p:nvPr>
            <p:ph idx="1"/>
          </p:nvPr>
        </p:nvSpPr>
        <p:spPr>
          <a:xfrm>
            <a:off x="7773767" y="2152441"/>
            <a:ext cx="3808633" cy="4400347"/>
          </a:xfrm>
        </p:spPr>
        <p:txBody>
          <a:bodyPr/>
          <a:lstStyle/>
          <a:p>
            <a:r>
              <a:rPr lang="en-GB">
                <a:latin typeface="Bahnschrift SemiLight SemiConde" panose="020B0502040204020203" pitchFamily="34" charset="0"/>
              </a:rPr>
              <a:t>Each team member has produced a flowchart outlining the structure of our GUI project</a:t>
            </a:r>
          </a:p>
          <a:p>
            <a:r>
              <a:rPr lang="en-GB">
                <a:latin typeface="Bahnschrift SemiLight SemiConde" panose="020B0502040204020203" pitchFamily="34" charset="0"/>
              </a:rPr>
              <a:t>This helped brainstorm ideas which lead to creating a more structured and complete design</a:t>
            </a:r>
          </a:p>
        </p:txBody>
      </p:sp>
      <p:pic>
        <p:nvPicPr>
          <p:cNvPr id="5" name="Picture 4">
            <a:extLst>
              <a:ext uri="{FF2B5EF4-FFF2-40B4-BE49-F238E27FC236}">
                <a16:creationId xmlns:a16="http://schemas.microsoft.com/office/drawing/2014/main" id="{F7369C4F-D6AE-4C3D-A42B-771F6C75AA5F}"/>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6625" b="74000" l="23375" r="77250"/>
                    </a14:imgEffect>
                  </a14:imgLayer>
                </a14:imgProps>
              </a:ext>
              <a:ext uri="{28A0092B-C50C-407E-A947-70E740481C1C}">
                <a14:useLocalDpi xmlns:a14="http://schemas.microsoft.com/office/drawing/2010/main" val="0"/>
              </a:ext>
            </a:extLst>
          </a:blip>
          <a:srcRect l="20619" t="11913" r="17678" b="25831"/>
          <a:stretch/>
        </p:blipFill>
        <p:spPr>
          <a:xfrm>
            <a:off x="3679016" y="119400"/>
            <a:ext cx="1686527" cy="1701634"/>
          </a:xfrm>
          <a:prstGeom prst="rect">
            <a:avLst/>
          </a:prstGeom>
        </p:spPr>
      </p:pic>
      <p:pic>
        <p:nvPicPr>
          <p:cNvPr id="6" name="Picture 5">
            <a:extLst>
              <a:ext uri="{FF2B5EF4-FFF2-40B4-BE49-F238E27FC236}">
                <a16:creationId xmlns:a16="http://schemas.microsoft.com/office/drawing/2014/main" id="{B45E41CD-D1B5-42AE-95D3-EC841796425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106545" y="4711285"/>
            <a:ext cx="2353495" cy="1854366"/>
          </a:xfrm>
          <a:prstGeom prst="rect">
            <a:avLst/>
          </a:prstGeom>
          <a:noFill/>
          <a:ln>
            <a:noFill/>
          </a:ln>
        </p:spPr>
      </p:pic>
      <p:pic>
        <p:nvPicPr>
          <p:cNvPr id="7" name="Picture 6" descr="Diagram&#10;&#10;Description automatically generated">
            <a:extLst>
              <a:ext uri="{FF2B5EF4-FFF2-40B4-BE49-F238E27FC236}">
                <a16:creationId xmlns:a16="http://schemas.microsoft.com/office/drawing/2014/main" id="{A7D83D01-7172-4B67-A408-D1200D741BE2}"/>
              </a:ext>
            </a:extLst>
          </p:cNvPr>
          <p:cNvPicPr/>
          <p:nvPr/>
        </p:nvPicPr>
        <p:blipFill>
          <a:blip r:embed="rId8">
            <a:extLst>
              <a:ext uri="{28A0092B-C50C-407E-A947-70E740481C1C}">
                <a14:useLocalDpi xmlns:a14="http://schemas.microsoft.com/office/drawing/2010/main" val="0"/>
              </a:ext>
            </a:extLst>
          </a:blip>
          <a:stretch>
            <a:fillRect/>
          </a:stretch>
        </p:blipFill>
        <p:spPr>
          <a:xfrm>
            <a:off x="1677398" y="2139578"/>
            <a:ext cx="3270552" cy="4413210"/>
          </a:xfrm>
          <a:prstGeom prst="rect">
            <a:avLst/>
          </a:prstGeom>
        </p:spPr>
      </p:pic>
      <p:pic>
        <p:nvPicPr>
          <p:cNvPr id="8" name="Picture 7">
            <a:extLst>
              <a:ext uri="{FF2B5EF4-FFF2-40B4-BE49-F238E27FC236}">
                <a16:creationId xmlns:a16="http://schemas.microsoft.com/office/drawing/2014/main" id="{57331E08-90FD-4949-80D8-41C57F33B4EF}"/>
              </a:ext>
            </a:extLst>
          </p:cNvPr>
          <p:cNvPicPr>
            <a:picLocks noChangeAspect="1"/>
          </p:cNvPicPr>
          <p:nvPr/>
        </p:nvPicPr>
        <p:blipFill>
          <a:blip r:embed="rId9"/>
          <a:stretch>
            <a:fillRect/>
          </a:stretch>
        </p:blipFill>
        <p:spPr>
          <a:xfrm>
            <a:off x="331304" y="2139578"/>
            <a:ext cx="1202255" cy="4413210"/>
          </a:xfrm>
          <a:prstGeom prst="rect">
            <a:avLst/>
          </a:prstGeom>
        </p:spPr>
      </p:pic>
      <p:pic>
        <p:nvPicPr>
          <p:cNvPr id="9" name="Picture 8">
            <a:extLst>
              <a:ext uri="{FF2B5EF4-FFF2-40B4-BE49-F238E27FC236}">
                <a16:creationId xmlns:a16="http://schemas.microsoft.com/office/drawing/2014/main" id="{5C4F4B75-9EA4-434D-BB47-DA14C1D3F55F}"/>
              </a:ext>
            </a:extLst>
          </p:cNvPr>
          <p:cNvPicPr/>
          <p:nvPr/>
        </p:nvPicPr>
        <p:blipFill rotWithShape="1">
          <a:blip r:embed="rId10"/>
          <a:srcRect l="9639" t="16847" r="46487" b="6502"/>
          <a:stretch/>
        </p:blipFill>
        <p:spPr bwMode="auto">
          <a:xfrm>
            <a:off x="5090413" y="2139578"/>
            <a:ext cx="2353495" cy="2412751"/>
          </a:xfrm>
          <a:prstGeom prst="rect">
            <a:avLst/>
          </a:prstGeom>
          <a:ln>
            <a:noFill/>
          </a:ln>
          <a:extLst>
            <a:ext uri="{53640926-AAD7-44D8-BBD7-CCE9431645EC}">
              <a14:shadowObscured xmlns:a14="http://schemas.microsoft.com/office/drawing/2010/main"/>
            </a:ext>
          </a:extLst>
        </p:spPr>
      </p:pic>
      <p:pic>
        <p:nvPicPr>
          <p:cNvPr id="4" name="Flowchart">
            <a:hlinkClick r:id="" action="ppaction://media"/>
            <a:extLst>
              <a:ext uri="{FF2B5EF4-FFF2-40B4-BE49-F238E27FC236}">
                <a16:creationId xmlns:a16="http://schemas.microsoft.com/office/drawing/2014/main" id="{D69071EC-BDEA-4558-B833-F6646303269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47944" y="6112237"/>
            <a:ext cx="609600" cy="609600"/>
          </a:xfrm>
          <a:prstGeom prst="rect">
            <a:avLst/>
          </a:prstGeom>
        </p:spPr>
      </p:pic>
    </p:spTree>
    <p:extLst>
      <p:ext uri="{BB962C8B-B14F-4D97-AF65-F5344CB8AC3E}">
        <p14:creationId xmlns:p14="http://schemas.microsoft.com/office/powerpoint/2010/main" val="189031686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3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4977A-E639-4CEB-B213-DBD230EA2F5F}"/>
              </a:ext>
            </a:extLst>
          </p:cNvPr>
          <p:cNvSpPr>
            <a:spLocks noGrp="1"/>
          </p:cNvSpPr>
          <p:nvPr>
            <p:ph type="title"/>
          </p:nvPr>
        </p:nvSpPr>
        <p:spPr>
          <a:xfrm>
            <a:off x="6096001" y="592931"/>
            <a:ext cx="1233386" cy="754573"/>
          </a:xfrm>
        </p:spPr>
        <p:txBody>
          <a:bodyPr>
            <a:normAutofit/>
          </a:bodyPr>
          <a:lstStyle/>
          <a:p>
            <a:r>
              <a:rPr lang="en-GB">
                <a:latin typeface="Bahnschrift SemiLight SemiConde" panose="020B0502040204020203" pitchFamily="34" charset="0"/>
              </a:rPr>
              <a:t>ERD</a:t>
            </a:r>
          </a:p>
        </p:txBody>
      </p:sp>
      <p:sp>
        <p:nvSpPr>
          <p:cNvPr id="3" name="Content Placeholder 2">
            <a:extLst>
              <a:ext uri="{FF2B5EF4-FFF2-40B4-BE49-F238E27FC236}">
                <a16:creationId xmlns:a16="http://schemas.microsoft.com/office/drawing/2014/main" id="{78655B2C-5ACB-4562-8776-115A7CCF3AAD}"/>
              </a:ext>
            </a:extLst>
          </p:cNvPr>
          <p:cNvSpPr>
            <a:spLocks noGrp="1"/>
          </p:cNvSpPr>
          <p:nvPr>
            <p:ph idx="1"/>
          </p:nvPr>
        </p:nvSpPr>
        <p:spPr>
          <a:xfrm>
            <a:off x="7474227" y="2152441"/>
            <a:ext cx="4108174" cy="4400347"/>
          </a:xfrm>
        </p:spPr>
        <p:txBody>
          <a:bodyPr/>
          <a:lstStyle/>
          <a:p>
            <a:r>
              <a:rPr lang="en-GB">
                <a:latin typeface="Bahnschrift SemiLight SemiConde" panose="020B0502040204020203" pitchFamily="34" charset="0"/>
              </a:rPr>
              <a:t>Saidhbh produced an ERD outlining the possible class structure of our project</a:t>
            </a:r>
          </a:p>
          <a:p>
            <a:r>
              <a:rPr lang="en-GB">
                <a:latin typeface="Bahnschrift SemiLight SemiConde" panose="020B0502040204020203" pitchFamily="34" charset="0"/>
              </a:rPr>
              <a:t>This aids in the development of the project as we have a clearer idea on how to start our programming</a:t>
            </a:r>
          </a:p>
        </p:txBody>
      </p:sp>
      <p:pic>
        <p:nvPicPr>
          <p:cNvPr id="5" name="Picture 4">
            <a:extLst>
              <a:ext uri="{FF2B5EF4-FFF2-40B4-BE49-F238E27FC236}">
                <a16:creationId xmlns:a16="http://schemas.microsoft.com/office/drawing/2014/main" id="{F7369C4F-D6AE-4C3D-A42B-771F6C75AA5F}"/>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6625" b="74000" l="23375" r="77250"/>
                    </a14:imgEffect>
                  </a14:imgLayer>
                </a14:imgProps>
              </a:ext>
              <a:ext uri="{28A0092B-C50C-407E-A947-70E740481C1C}">
                <a14:useLocalDpi xmlns:a14="http://schemas.microsoft.com/office/drawing/2010/main" val="0"/>
              </a:ext>
            </a:extLst>
          </a:blip>
          <a:srcRect l="20619" t="11913" r="17678" b="25831"/>
          <a:stretch/>
        </p:blipFill>
        <p:spPr>
          <a:xfrm>
            <a:off x="4409473" y="119400"/>
            <a:ext cx="1686527" cy="1701634"/>
          </a:xfrm>
          <a:prstGeom prst="rect">
            <a:avLst/>
          </a:prstGeom>
        </p:spPr>
      </p:pic>
      <p:pic>
        <p:nvPicPr>
          <p:cNvPr id="4" name="Picture 3">
            <a:extLst>
              <a:ext uri="{FF2B5EF4-FFF2-40B4-BE49-F238E27FC236}">
                <a16:creationId xmlns:a16="http://schemas.microsoft.com/office/drawing/2014/main" id="{4D025D80-3BBB-444C-B978-1BDB1E84FBBB}"/>
              </a:ext>
            </a:extLst>
          </p:cNvPr>
          <p:cNvPicPr>
            <a:picLocks noChangeAspect="1"/>
          </p:cNvPicPr>
          <p:nvPr/>
        </p:nvPicPr>
        <p:blipFill>
          <a:blip r:embed="rId7"/>
          <a:stretch>
            <a:fillRect/>
          </a:stretch>
        </p:blipFill>
        <p:spPr>
          <a:xfrm>
            <a:off x="609600" y="2152441"/>
            <a:ext cx="6457722" cy="4400348"/>
          </a:xfrm>
          <a:prstGeom prst="rect">
            <a:avLst/>
          </a:prstGeom>
        </p:spPr>
      </p:pic>
      <p:pic>
        <p:nvPicPr>
          <p:cNvPr id="7" name="Recorded Sound">
            <a:hlinkClick r:id="" action="ppaction://media"/>
            <a:extLst>
              <a:ext uri="{FF2B5EF4-FFF2-40B4-BE49-F238E27FC236}">
                <a16:creationId xmlns:a16="http://schemas.microsoft.com/office/drawing/2014/main" id="{E01BD0FE-C776-4ACF-A337-B294405C8DB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54735" y="6139787"/>
            <a:ext cx="609600" cy="609600"/>
          </a:xfrm>
          <a:prstGeom prst="rect">
            <a:avLst/>
          </a:prstGeom>
        </p:spPr>
      </p:pic>
    </p:spTree>
    <p:extLst>
      <p:ext uri="{BB962C8B-B14F-4D97-AF65-F5344CB8AC3E}">
        <p14:creationId xmlns:p14="http://schemas.microsoft.com/office/powerpoint/2010/main" val="404978664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9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1050</Words>
  <Application>Microsoft Office PowerPoint</Application>
  <PresentationFormat>Widescreen</PresentationFormat>
  <Paragraphs>108</Paragraphs>
  <Slides>16</Slides>
  <Notes>15</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Bahnschrift SemiLight SemiConde</vt:lpstr>
      <vt:lpstr>Calibri</vt:lpstr>
      <vt:lpstr>Century Gothic</vt:lpstr>
      <vt:lpstr>Mesh</vt:lpstr>
      <vt:lpstr>Professional Practice &amp; Employability</vt:lpstr>
      <vt:lpstr>About us</vt:lpstr>
      <vt:lpstr>communication</vt:lpstr>
      <vt:lpstr>Completed tasks</vt:lpstr>
      <vt:lpstr>PowerPoint Presentation</vt:lpstr>
      <vt:lpstr>PowerPoint Presentation</vt:lpstr>
      <vt:lpstr>PowerPoint Presentation</vt:lpstr>
      <vt:lpstr>Flowcharts</vt:lpstr>
      <vt:lpstr>ERD</vt:lpstr>
      <vt:lpstr>GUI Design</vt:lpstr>
      <vt:lpstr>LSEPI document</vt:lpstr>
      <vt:lpstr>Quality assurance</vt:lpstr>
      <vt:lpstr>Pycharm</vt:lpstr>
      <vt:lpstr>PowerPoint Presentation</vt:lpstr>
      <vt:lpstr>PowerPoint Presentation</vt:lpstr>
      <vt:lpstr>Team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Practice &amp; Employability</dc:title>
  <dc:creator>Andronicou C (FCES)</dc:creator>
  <cp:lastModifiedBy>Davies J L (FCES)</cp:lastModifiedBy>
  <cp:revision>1</cp:revision>
  <dcterms:created xsi:type="dcterms:W3CDTF">2020-11-21T15:25:13Z</dcterms:created>
  <dcterms:modified xsi:type="dcterms:W3CDTF">2020-12-05T22:00:07Z</dcterms:modified>
</cp:coreProperties>
</file>